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60" r:id="rId3"/>
    <p:sldId id="264" r:id="rId4"/>
    <p:sldId id="267" r:id="rId5"/>
    <p:sldId id="270" r:id="rId6"/>
    <p:sldId id="268" r:id="rId7"/>
    <p:sldId id="266" r:id="rId8"/>
    <p:sldId id="269" r:id="rId9"/>
    <p:sldId id="263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03" autoAdjust="0"/>
  </p:normalViewPr>
  <p:slideViewPr>
    <p:cSldViewPr>
      <p:cViewPr>
        <p:scale>
          <a:sx n="86" d="100"/>
          <a:sy n="86" d="100"/>
        </p:scale>
        <p:origin x="-82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522149-4979-4763-8C40-2F0A80D6D7FF}" type="doc">
      <dgm:prSet loTypeId="urn:microsoft.com/office/officeart/2008/layout/VerticalCurvedList" loCatId="list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81A204D7-8B81-4ADB-BF3A-FE24BB8F97A7}">
      <dgm:prSet phldrT="[Texto]"/>
      <dgm:spPr>
        <a:noFill/>
      </dgm:spPr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Participantes en la Actividad 2.3.1</a:t>
          </a:r>
          <a:endParaRPr lang="es-ES" b="1" dirty="0">
            <a:solidFill>
              <a:schemeClr val="tx1"/>
            </a:solidFill>
          </a:endParaRPr>
        </a:p>
      </dgm:t>
    </dgm:pt>
    <dgm:pt modelId="{BCC79899-14B8-4C90-8C0A-8CE0D5CD0A50}" type="parTrans" cxnId="{FEFFBC6D-3C76-4748-AE22-DBFCD93055F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0D2E3CE-9BDB-4A4A-A3C2-1CBE61F140EF}" type="sibTrans" cxnId="{FEFFBC6D-3C76-4748-AE22-DBFCD93055F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460D0C8-2569-41BC-9A0D-469F406F6A93}">
      <dgm:prSet/>
      <dgm:spPr>
        <a:noFill/>
      </dgm:spPr>
      <dgm:t>
        <a:bodyPr/>
        <a:lstStyle/>
        <a:p>
          <a:r>
            <a:rPr lang="es-E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Descripción de las acciones</a:t>
          </a:r>
          <a:endParaRPr lang="es-ES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A33310-733A-4D39-9A9D-3ECC65BD184D}" type="parTrans" cxnId="{1A204D07-A7D3-411F-B49A-82C2FB96A42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286BC44-CA2A-4F8A-9D0E-1D755C8AE023}" type="sibTrans" cxnId="{1A204D07-A7D3-411F-B49A-82C2FB96A42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627FC6C-27EB-4B27-8E99-E1859E89CFB6}">
      <dgm:prSet/>
      <dgm:spPr>
        <a:noFill/>
      </dgm:spPr>
      <dgm:t>
        <a:bodyPr/>
        <a:lstStyle/>
        <a:p>
          <a:r>
            <a:rPr lang="es-E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Resultados previstos</a:t>
          </a:r>
          <a:endParaRPr lang="es-ES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EA33AD-D855-4A79-924B-6CCB03FFE92B}" type="parTrans" cxnId="{93754361-3D54-42B2-A44D-6516F97FCA1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D99F2D2-29E2-445D-8F44-83D9DC6D6E3D}" type="sibTrans" cxnId="{93754361-3D54-42B2-A44D-6516F97FCA1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3726751-1B2E-4A37-BF4D-658D09364F25}">
      <dgm:prSet/>
      <dgm:spPr>
        <a:noFill/>
      </dgm:spPr>
      <dgm:t>
        <a:bodyPr/>
        <a:lstStyle/>
        <a:p>
          <a:r>
            <a:rPr lang="es-E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Principales beneficiarios </a:t>
          </a:r>
          <a:endParaRPr lang="es-ES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264D25-4AC8-41AB-A4D7-3EBA4BACCFCF}" type="parTrans" cxnId="{28F7BE61-36E1-428B-A9F1-ACF709B7998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A3FF30F-6F7F-4135-8E07-9F909566B99D}" type="sibTrans" cxnId="{28F7BE61-36E1-428B-A9F1-ACF709B7998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9163BEB-CFAB-4701-A008-DA8305CD37B6}">
      <dgm:prSet/>
      <dgm:spPr>
        <a:noFill/>
      </dgm:spPr>
      <dgm:t>
        <a:bodyPr/>
        <a:lstStyle/>
        <a:p>
          <a:r>
            <a:rPr lang="es-E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Productos finales</a:t>
          </a:r>
          <a:endParaRPr lang="es-ES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20AFA2-13B9-42FE-AD21-D817FB023971}" type="parTrans" cxnId="{071664CA-6733-4028-8789-C107EA75352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CCB934F-6C1E-471C-B98D-9F9DB739D021}" type="sibTrans" cxnId="{071664CA-6733-4028-8789-C107EA75352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8C27F12-D348-4157-AF0E-E627F40B983D}" type="pres">
      <dgm:prSet presAssocID="{F4522149-4979-4763-8C40-2F0A80D6D7F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15B7E1DD-565D-4ECA-AA28-55A033E48A5E}" type="pres">
      <dgm:prSet presAssocID="{F4522149-4979-4763-8C40-2F0A80D6D7FF}" presName="Name1" presStyleCnt="0"/>
      <dgm:spPr/>
    </dgm:pt>
    <dgm:pt modelId="{534FEDC2-AB0C-47D3-A87F-867649ACE867}" type="pres">
      <dgm:prSet presAssocID="{F4522149-4979-4763-8C40-2F0A80D6D7FF}" presName="cycle" presStyleCnt="0"/>
      <dgm:spPr/>
    </dgm:pt>
    <dgm:pt modelId="{7DA0D2D3-4324-4687-BA07-2DD27A02A166}" type="pres">
      <dgm:prSet presAssocID="{F4522149-4979-4763-8C40-2F0A80D6D7FF}" presName="srcNode" presStyleLbl="node1" presStyleIdx="0" presStyleCnt="5"/>
      <dgm:spPr/>
    </dgm:pt>
    <dgm:pt modelId="{9124B274-198D-4C16-8024-6EAE0D863D96}" type="pres">
      <dgm:prSet presAssocID="{F4522149-4979-4763-8C40-2F0A80D6D7FF}" presName="conn" presStyleLbl="parChTrans1D2" presStyleIdx="0" presStyleCnt="1"/>
      <dgm:spPr/>
      <dgm:t>
        <a:bodyPr/>
        <a:lstStyle/>
        <a:p>
          <a:endParaRPr lang="es-ES"/>
        </a:p>
      </dgm:t>
    </dgm:pt>
    <dgm:pt modelId="{EC334A66-581E-452D-B2C2-A3132F6E8839}" type="pres">
      <dgm:prSet presAssocID="{F4522149-4979-4763-8C40-2F0A80D6D7FF}" presName="extraNode" presStyleLbl="node1" presStyleIdx="0" presStyleCnt="5"/>
      <dgm:spPr/>
    </dgm:pt>
    <dgm:pt modelId="{EA3A63C3-677B-48A8-ADDF-23EF171DD599}" type="pres">
      <dgm:prSet presAssocID="{F4522149-4979-4763-8C40-2F0A80D6D7FF}" presName="dstNode" presStyleLbl="node1" presStyleIdx="0" presStyleCnt="5"/>
      <dgm:spPr/>
    </dgm:pt>
    <dgm:pt modelId="{956B67C3-98EF-40C7-9108-BCFE09335B87}" type="pres">
      <dgm:prSet presAssocID="{81A204D7-8B81-4ADB-BF3A-FE24BB8F97A7}" presName="text_1" presStyleLbl="node1" presStyleIdx="0" presStyleCnt="5" custLinFactNeighborX="-178" custLinFactNeighborY="-253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9E151A-F4A0-4F8E-B0CA-818CF4767A56}" type="pres">
      <dgm:prSet presAssocID="{81A204D7-8B81-4ADB-BF3A-FE24BB8F97A7}" presName="accent_1" presStyleCnt="0"/>
      <dgm:spPr/>
    </dgm:pt>
    <dgm:pt modelId="{71276B69-DC1E-4927-B67B-E75819D584FE}" type="pres">
      <dgm:prSet presAssocID="{81A204D7-8B81-4ADB-BF3A-FE24BB8F97A7}" presName="accentRepeatNode" presStyleLbl="solidFgAcc1" presStyleIdx="0" presStyleCnt="5"/>
      <dgm:spPr>
        <a:solidFill>
          <a:schemeClr val="tx2">
            <a:lumMod val="75000"/>
          </a:schemeClr>
        </a:solidFill>
      </dgm:spPr>
      <dgm:t>
        <a:bodyPr/>
        <a:lstStyle/>
        <a:p>
          <a:endParaRPr lang="es-ES"/>
        </a:p>
      </dgm:t>
    </dgm:pt>
    <dgm:pt modelId="{BA276AC0-7A94-4CAF-91A2-531E7605CD9D}" type="pres">
      <dgm:prSet presAssocID="{6460D0C8-2569-41BC-9A0D-469F406F6A93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BDBFDF-2AF0-44B6-BFD7-E82A9BE9050C}" type="pres">
      <dgm:prSet presAssocID="{6460D0C8-2569-41BC-9A0D-469F406F6A93}" presName="accent_2" presStyleCnt="0"/>
      <dgm:spPr/>
    </dgm:pt>
    <dgm:pt modelId="{E7A4C585-1EE3-4FE5-B5B5-54F7FD223F39}" type="pres">
      <dgm:prSet presAssocID="{6460D0C8-2569-41BC-9A0D-469F406F6A93}" presName="accentRepeatNode" presStyleLbl="solidFgAcc1" presStyleIdx="1" presStyleCnt="5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es-ES"/>
        </a:p>
      </dgm:t>
    </dgm:pt>
    <dgm:pt modelId="{7E3CC941-0CCB-4C24-916B-3EA0A0F0BF7F}" type="pres">
      <dgm:prSet presAssocID="{D627FC6C-27EB-4B27-8E99-E1859E89CFB6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1BD873-30A5-415A-8DDC-01DBEF96AA50}" type="pres">
      <dgm:prSet presAssocID="{D627FC6C-27EB-4B27-8E99-E1859E89CFB6}" presName="accent_3" presStyleCnt="0"/>
      <dgm:spPr/>
    </dgm:pt>
    <dgm:pt modelId="{2A3C0F89-668A-4C58-B797-80AFE76C1F1C}" type="pres">
      <dgm:prSet presAssocID="{D627FC6C-27EB-4B27-8E99-E1859E89CFB6}" presName="accentRepeatNode" presStyleLbl="solidFgAcc1" presStyleIdx="2" presStyleCnt="5"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s-ES"/>
        </a:p>
      </dgm:t>
    </dgm:pt>
    <dgm:pt modelId="{AD0A1011-D6A1-4A9C-8DD2-3C167715EDC4}" type="pres">
      <dgm:prSet presAssocID="{29163BEB-CFAB-4701-A008-DA8305CD37B6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CF8B6A-9C86-4757-80C9-18357DDC11A7}" type="pres">
      <dgm:prSet presAssocID="{29163BEB-CFAB-4701-A008-DA8305CD37B6}" presName="accent_4" presStyleCnt="0"/>
      <dgm:spPr/>
    </dgm:pt>
    <dgm:pt modelId="{982805C5-768D-4D27-A6CD-D6BC35D17D4A}" type="pres">
      <dgm:prSet presAssocID="{29163BEB-CFAB-4701-A008-DA8305CD37B6}" presName="accentRepeatNode" presStyleLbl="solidFgAcc1" presStyleIdx="3" presStyleCnt="5"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es-ES"/>
        </a:p>
      </dgm:t>
    </dgm:pt>
    <dgm:pt modelId="{15D2096C-B957-4AA1-9CE3-3725E329AEFB}" type="pres">
      <dgm:prSet presAssocID="{53726751-1B2E-4A37-BF4D-658D09364F25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ABA1B8-135A-4371-AB48-55B3A2241BF9}" type="pres">
      <dgm:prSet presAssocID="{53726751-1B2E-4A37-BF4D-658D09364F25}" presName="accent_5" presStyleCnt="0"/>
      <dgm:spPr/>
    </dgm:pt>
    <dgm:pt modelId="{D8E23ECD-88D7-4A8D-A71E-D95F1AEE9E12}" type="pres">
      <dgm:prSet presAssocID="{53726751-1B2E-4A37-BF4D-658D09364F25}" presName="accentRepeatNode" presStyleLbl="solidFgAcc1" presStyleIdx="4" presStyleCnt="5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s-ES"/>
        </a:p>
      </dgm:t>
    </dgm:pt>
  </dgm:ptLst>
  <dgm:cxnLst>
    <dgm:cxn modelId="{9F9D4108-C240-4DE8-AFAD-4F54B2C91095}" type="presOf" srcId="{F4522149-4979-4763-8C40-2F0A80D6D7FF}" destId="{18C27F12-D348-4157-AF0E-E627F40B983D}" srcOrd="0" destOrd="0" presId="urn:microsoft.com/office/officeart/2008/layout/VerticalCurvedList"/>
    <dgm:cxn modelId="{1A204D07-A7D3-411F-B49A-82C2FB96A42C}" srcId="{F4522149-4979-4763-8C40-2F0A80D6D7FF}" destId="{6460D0C8-2569-41BC-9A0D-469F406F6A93}" srcOrd="1" destOrd="0" parTransId="{65A33310-733A-4D39-9A9D-3ECC65BD184D}" sibTransId="{F286BC44-CA2A-4F8A-9D0E-1D755C8AE023}"/>
    <dgm:cxn modelId="{24C81CE5-7B08-4C9B-B7A4-5085382CEE9D}" type="presOf" srcId="{D627FC6C-27EB-4B27-8E99-E1859E89CFB6}" destId="{7E3CC941-0CCB-4C24-916B-3EA0A0F0BF7F}" srcOrd="0" destOrd="0" presId="urn:microsoft.com/office/officeart/2008/layout/VerticalCurvedList"/>
    <dgm:cxn modelId="{2F710CE3-A35A-4B12-8618-0C73C2A94E00}" type="presOf" srcId="{6460D0C8-2569-41BC-9A0D-469F406F6A93}" destId="{BA276AC0-7A94-4CAF-91A2-531E7605CD9D}" srcOrd="0" destOrd="0" presId="urn:microsoft.com/office/officeart/2008/layout/VerticalCurvedList"/>
    <dgm:cxn modelId="{8F677857-0AC3-4549-93E4-6E35C8BFD3B2}" type="presOf" srcId="{53726751-1B2E-4A37-BF4D-658D09364F25}" destId="{15D2096C-B957-4AA1-9CE3-3725E329AEFB}" srcOrd="0" destOrd="0" presId="urn:microsoft.com/office/officeart/2008/layout/VerticalCurvedList"/>
    <dgm:cxn modelId="{93754361-3D54-42B2-A44D-6516F97FCA16}" srcId="{F4522149-4979-4763-8C40-2F0A80D6D7FF}" destId="{D627FC6C-27EB-4B27-8E99-E1859E89CFB6}" srcOrd="2" destOrd="0" parTransId="{7FEA33AD-D855-4A79-924B-6CCB03FFE92B}" sibTransId="{CD99F2D2-29E2-445D-8F44-83D9DC6D6E3D}"/>
    <dgm:cxn modelId="{91219EA1-6915-414F-889D-A4CB2F507AC2}" type="presOf" srcId="{80D2E3CE-9BDB-4A4A-A3C2-1CBE61F140EF}" destId="{9124B274-198D-4C16-8024-6EAE0D863D96}" srcOrd="0" destOrd="0" presId="urn:microsoft.com/office/officeart/2008/layout/VerticalCurvedList"/>
    <dgm:cxn modelId="{FEFFBC6D-3C76-4748-AE22-DBFCD93055FA}" srcId="{F4522149-4979-4763-8C40-2F0A80D6D7FF}" destId="{81A204D7-8B81-4ADB-BF3A-FE24BB8F97A7}" srcOrd="0" destOrd="0" parTransId="{BCC79899-14B8-4C90-8C0A-8CE0D5CD0A50}" sibTransId="{80D2E3CE-9BDB-4A4A-A3C2-1CBE61F140EF}"/>
    <dgm:cxn modelId="{071664CA-6733-4028-8789-C107EA753526}" srcId="{F4522149-4979-4763-8C40-2F0A80D6D7FF}" destId="{29163BEB-CFAB-4701-A008-DA8305CD37B6}" srcOrd="3" destOrd="0" parTransId="{3020AFA2-13B9-42FE-AD21-D817FB023971}" sibTransId="{2CCB934F-6C1E-471C-B98D-9F9DB739D021}"/>
    <dgm:cxn modelId="{28F7BE61-36E1-428B-A9F1-ACF709B7998C}" srcId="{F4522149-4979-4763-8C40-2F0A80D6D7FF}" destId="{53726751-1B2E-4A37-BF4D-658D09364F25}" srcOrd="4" destOrd="0" parTransId="{37264D25-4AC8-41AB-A4D7-3EBA4BACCFCF}" sibTransId="{FA3FF30F-6F7F-4135-8E07-9F909566B99D}"/>
    <dgm:cxn modelId="{00DE41E0-E695-4326-9400-1AD0CC92126D}" type="presOf" srcId="{81A204D7-8B81-4ADB-BF3A-FE24BB8F97A7}" destId="{956B67C3-98EF-40C7-9108-BCFE09335B87}" srcOrd="0" destOrd="0" presId="urn:microsoft.com/office/officeart/2008/layout/VerticalCurvedList"/>
    <dgm:cxn modelId="{03599415-AADB-4584-B096-D2EF96DD344B}" type="presOf" srcId="{29163BEB-CFAB-4701-A008-DA8305CD37B6}" destId="{AD0A1011-D6A1-4A9C-8DD2-3C167715EDC4}" srcOrd="0" destOrd="0" presId="urn:microsoft.com/office/officeart/2008/layout/VerticalCurvedList"/>
    <dgm:cxn modelId="{6E03B2AE-7CD0-4CB1-8F98-39E7C18C7128}" type="presParOf" srcId="{18C27F12-D348-4157-AF0E-E627F40B983D}" destId="{15B7E1DD-565D-4ECA-AA28-55A033E48A5E}" srcOrd="0" destOrd="0" presId="urn:microsoft.com/office/officeart/2008/layout/VerticalCurvedList"/>
    <dgm:cxn modelId="{5B85666E-78AE-4B9A-964B-E2734D576579}" type="presParOf" srcId="{15B7E1DD-565D-4ECA-AA28-55A033E48A5E}" destId="{534FEDC2-AB0C-47D3-A87F-867649ACE867}" srcOrd="0" destOrd="0" presId="urn:microsoft.com/office/officeart/2008/layout/VerticalCurvedList"/>
    <dgm:cxn modelId="{C1674713-25CF-4D7B-8ECF-A8530283A5E7}" type="presParOf" srcId="{534FEDC2-AB0C-47D3-A87F-867649ACE867}" destId="{7DA0D2D3-4324-4687-BA07-2DD27A02A166}" srcOrd="0" destOrd="0" presId="urn:microsoft.com/office/officeart/2008/layout/VerticalCurvedList"/>
    <dgm:cxn modelId="{0843DEA5-4AF8-4982-A3EB-6E1685DC4E24}" type="presParOf" srcId="{534FEDC2-AB0C-47D3-A87F-867649ACE867}" destId="{9124B274-198D-4C16-8024-6EAE0D863D96}" srcOrd="1" destOrd="0" presId="urn:microsoft.com/office/officeart/2008/layout/VerticalCurvedList"/>
    <dgm:cxn modelId="{CAA3FCAF-2EED-424F-BFF0-80744B25D71A}" type="presParOf" srcId="{534FEDC2-AB0C-47D3-A87F-867649ACE867}" destId="{EC334A66-581E-452D-B2C2-A3132F6E8839}" srcOrd="2" destOrd="0" presId="urn:microsoft.com/office/officeart/2008/layout/VerticalCurvedList"/>
    <dgm:cxn modelId="{DFE58064-C0B9-44ED-953E-1EFD7E7E6639}" type="presParOf" srcId="{534FEDC2-AB0C-47D3-A87F-867649ACE867}" destId="{EA3A63C3-677B-48A8-ADDF-23EF171DD599}" srcOrd="3" destOrd="0" presId="urn:microsoft.com/office/officeart/2008/layout/VerticalCurvedList"/>
    <dgm:cxn modelId="{1571B6E6-BBC8-4C84-A645-0D04E1B3C27E}" type="presParOf" srcId="{15B7E1DD-565D-4ECA-AA28-55A033E48A5E}" destId="{956B67C3-98EF-40C7-9108-BCFE09335B87}" srcOrd="1" destOrd="0" presId="urn:microsoft.com/office/officeart/2008/layout/VerticalCurvedList"/>
    <dgm:cxn modelId="{8B7E1C3D-6717-41E6-8FFD-EF7A3BDD31AB}" type="presParOf" srcId="{15B7E1DD-565D-4ECA-AA28-55A033E48A5E}" destId="{009E151A-F4A0-4F8E-B0CA-818CF4767A56}" srcOrd="2" destOrd="0" presId="urn:microsoft.com/office/officeart/2008/layout/VerticalCurvedList"/>
    <dgm:cxn modelId="{7D01A8EA-F0F6-428F-8AA8-C3E80F2DA60D}" type="presParOf" srcId="{009E151A-F4A0-4F8E-B0CA-818CF4767A56}" destId="{71276B69-DC1E-4927-B67B-E75819D584FE}" srcOrd="0" destOrd="0" presId="urn:microsoft.com/office/officeart/2008/layout/VerticalCurvedList"/>
    <dgm:cxn modelId="{21A8A057-3FFF-4721-80A4-20BF458A3E2F}" type="presParOf" srcId="{15B7E1DD-565D-4ECA-AA28-55A033E48A5E}" destId="{BA276AC0-7A94-4CAF-91A2-531E7605CD9D}" srcOrd="3" destOrd="0" presId="urn:microsoft.com/office/officeart/2008/layout/VerticalCurvedList"/>
    <dgm:cxn modelId="{76F7D299-6499-4623-B605-B2C9B4DABF66}" type="presParOf" srcId="{15B7E1DD-565D-4ECA-AA28-55A033E48A5E}" destId="{F5BDBFDF-2AF0-44B6-BFD7-E82A9BE9050C}" srcOrd="4" destOrd="0" presId="urn:microsoft.com/office/officeart/2008/layout/VerticalCurvedList"/>
    <dgm:cxn modelId="{DA0C0030-23D4-44BC-977E-3A59AAB67B4C}" type="presParOf" srcId="{F5BDBFDF-2AF0-44B6-BFD7-E82A9BE9050C}" destId="{E7A4C585-1EE3-4FE5-B5B5-54F7FD223F39}" srcOrd="0" destOrd="0" presId="urn:microsoft.com/office/officeart/2008/layout/VerticalCurvedList"/>
    <dgm:cxn modelId="{025D3D50-9176-49EE-BF50-D1246203DF38}" type="presParOf" srcId="{15B7E1DD-565D-4ECA-AA28-55A033E48A5E}" destId="{7E3CC941-0CCB-4C24-916B-3EA0A0F0BF7F}" srcOrd="5" destOrd="0" presId="urn:microsoft.com/office/officeart/2008/layout/VerticalCurvedList"/>
    <dgm:cxn modelId="{BB2C802D-ED8E-43AE-ACE9-00C1A6C307F1}" type="presParOf" srcId="{15B7E1DD-565D-4ECA-AA28-55A033E48A5E}" destId="{9E1BD873-30A5-415A-8DDC-01DBEF96AA50}" srcOrd="6" destOrd="0" presId="urn:microsoft.com/office/officeart/2008/layout/VerticalCurvedList"/>
    <dgm:cxn modelId="{C10C294C-B0AA-40B5-BF31-6280B831A519}" type="presParOf" srcId="{9E1BD873-30A5-415A-8DDC-01DBEF96AA50}" destId="{2A3C0F89-668A-4C58-B797-80AFE76C1F1C}" srcOrd="0" destOrd="0" presId="urn:microsoft.com/office/officeart/2008/layout/VerticalCurvedList"/>
    <dgm:cxn modelId="{D8AF972D-63F4-4B78-AA64-3EE09AEEA03F}" type="presParOf" srcId="{15B7E1DD-565D-4ECA-AA28-55A033E48A5E}" destId="{AD0A1011-D6A1-4A9C-8DD2-3C167715EDC4}" srcOrd="7" destOrd="0" presId="urn:microsoft.com/office/officeart/2008/layout/VerticalCurvedList"/>
    <dgm:cxn modelId="{8018874D-E737-4D29-BCE7-1B164A768C07}" type="presParOf" srcId="{15B7E1DD-565D-4ECA-AA28-55A033E48A5E}" destId="{4FCF8B6A-9C86-4757-80C9-18357DDC11A7}" srcOrd="8" destOrd="0" presId="urn:microsoft.com/office/officeart/2008/layout/VerticalCurvedList"/>
    <dgm:cxn modelId="{331CB49F-2F97-4299-A0F3-4EDC1B5CFEB4}" type="presParOf" srcId="{4FCF8B6A-9C86-4757-80C9-18357DDC11A7}" destId="{982805C5-768D-4D27-A6CD-D6BC35D17D4A}" srcOrd="0" destOrd="0" presId="urn:microsoft.com/office/officeart/2008/layout/VerticalCurvedList"/>
    <dgm:cxn modelId="{336A32E9-A7E7-44FB-AC47-C74411AFADEB}" type="presParOf" srcId="{15B7E1DD-565D-4ECA-AA28-55A033E48A5E}" destId="{15D2096C-B957-4AA1-9CE3-3725E329AEFB}" srcOrd="9" destOrd="0" presId="urn:microsoft.com/office/officeart/2008/layout/VerticalCurvedList"/>
    <dgm:cxn modelId="{997B649D-9059-45EF-AE9C-EC783A01877D}" type="presParOf" srcId="{15B7E1DD-565D-4ECA-AA28-55A033E48A5E}" destId="{EEABA1B8-135A-4371-AB48-55B3A2241BF9}" srcOrd="10" destOrd="0" presId="urn:microsoft.com/office/officeart/2008/layout/VerticalCurvedList"/>
    <dgm:cxn modelId="{D505CA86-6247-443D-A57C-5396D0346272}" type="presParOf" srcId="{EEABA1B8-135A-4371-AB48-55B3A2241BF9}" destId="{D8E23ECD-88D7-4A8D-A71E-D95F1AEE9E1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522149-4979-4763-8C40-2F0A80D6D7FF}" type="doc">
      <dgm:prSet loTypeId="urn:microsoft.com/office/officeart/2008/layout/VerticalCurvedList" loCatId="list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81A204D7-8B81-4ADB-BF3A-FE24BB8F97A7}">
      <dgm:prSet phldrT="[Texto]"/>
      <dgm:spPr>
        <a:noFill/>
      </dgm:spPr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Participantes en la Actividad 2.3.1</a:t>
          </a:r>
          <a:endParaRPr lang="es-ES" b="1" dirty="0">
            <a:solidFill>
              <a:schemeClr val="tx1"/>
            </a:solidFill>
          </a:endParaRPr>
        </a:p>
      </dgm:t>
    </dgm:pt>
    <dgm:pt modelId="{BCC79899-14B8-4C90-8C0A-8CE0D5CD0A50}" type="parTrans" cxnId="{FEFFBC6D-3C76-4748-AE22-DBFCD93055F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0D2E3CE-9BDB-4A4A-A3C2-1CBE61F140EF}" type="sibTrans" cxnId="{FEFFBC6D-3C76-4748-AE22-DBFCD93055F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8C27F12-D348-4157-AF0E-E627F40B983D}" type="pres">
      <dgm:prSet presAssocID="{F4522149-4979-4763-8C40-2F0A80D6D7F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15B7E1DD-565D-4ECA-AA28-55A033E48A5E}" type="pres">
      <dgm:prSet presAssocID="{F4522149-4979-4763-8C40-2F0A80D6D7FF}" presName="Name1" presStyleCnt="0"/>
      <dgm:spPr/>
    </dgm:pt>
    <dgm:pt modelId="{534FEDC2-AB0C-47D3-A87F-867649ACE867}" type="pres">
      <dgm:prSet presAssocID="{F4522149-4979-4763-8C40-2F0A80D6D7FF}" presName="cycle" presStyleCnt="0"/>
      <dgm:spPr/>
    </dgm:pt>
    <dgm:pt modelId="{7DA0D2D3-4324-4687-BA07-2DD27A02A166}" type="pres">
      <dgm:prSet presAssocID="{F4522149-4979-4763-8C40-2F0A80D6D7FF}" presName="srcNode" presStyleLbl="node1" presStyleIdx="0" presStyleCnt="1"/>
      <dgm:spPr/>
    </dgm:pt>
    <dgm:pt modelId="{9124B274-198D-4C16-8024-6EAE0D863D96}" type="pres">
      <dgm:prSet presAssocID="{F4522149-4979-4763-8C40-2F0A80D6D7FF}" presName="conn" presStyleLbl="parChTrans1D2" presStyleIdx="0" presStyleCnt="1"/>
      <dgm:spPr/>
      <dgm:t>
        <a:bodyPr/>
        <a:lstStyle/>
        <a:p>
          <a:endParaRPr lang="es-ES"/>
        </a:p>
      </dgm:t>
    </dgm:pt>
    <dgm:pt modelId="{EC334A66-581E-452D-B2C2-A3132F6E8839}" type="pres">
      <dgm:prSet presAssocID="{F4522149-4979-4763-8C40-2F0A80D6D7FF}" presName="extraNode" presStyleLbl="node1" presStyleIdx="0" presStyleCnt="1"/>
      <dgm:spPr/>
    </dgm:pt>
    <dgm:pt modelId="{EA3A63C3-677B-48A8-ADDF-23EF171DD599}" type="pres">
      <dgm:prSet presAssocID="{F4522149-4979-4763-8C40-2F0A80D6D7FF}" presName="dstNode" presStyleLbl="node1" presStyleIdx="0" presStyleCnt="1"/>
      <dgm:spPr/>
    </dgm:pt>
    <dgm:pt modelId="{956B67C3-98EF-40C7-9108-BCFE09335B87}" type="pres">
      <dgm:prSet presAssocID="{81A204D7-8B81-4ADB-BF3A-FE24BB8F97A7}" presName="text_1" presStyleLbl="node1" presStyleIdx="0" presStyleCnt="1" custLinFactNeighborX="-178" custLinFactNeighborY="-253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9E151A-F4A0-4F8E-B0CA-818CF4767A56}" type="pres">
      <dgm:prSet presAssocID="{81A204D7-8B81-4ADB-BF3A-FE24BB8F97A7}" presName="accent_1" presStyleCnt="0"/>
      <dgm:spPr/>
    </dgm:pt>
    <dgm:pt modelId="{71276B69-DC1E-4927-B67B-E75819D584FE}" type="pres">
      <dgm:prSet presAssocID="{81A204D7-8B81-4ADB-BF3A-FE24BB8F97A7}" presName="accentRepeatNode" presStyleLbl="solidFgAcc1" presStyleIdx="0" presStyleCnt="1"/>
      <dgm:spPr>
        <a:solidFill>
          <a:schemeClr val="tx2">
            <a:lumMod val="75000"/>
          </a:schemeClr>
        </a:solidFill>
      </dgm:spPr>
      <dgm:t>
        <a:bodyPr/>
        <a:lstStyle/>
        <a:p>
          <a:endParaRPr lang="es-ES"/>
        </a:p>
      </dgm:t>
    </dgm:pt>
  </dgm:ptLst>
  <dgm:cxnLst>
    <dgm:cxn modelId="{4270E02F-8BF2-4BA4-8CDB-5B764ECD7A12}" type="presOf" srcId="{F4522149-4979-4763-8C40-2F0A80D6D7FF}" destId="{18C27F12-D348-4157-AF0E-E627F40B983D}" srcOrd="0" destOrd="0" presId="urn:microsoft.com/office/officeart/2008/layout/VerticalCurvedList"/>
    <dgm:cxn modelId="{FEFFBC6D-3C76-4748-AE22-DBFCD93055FA}" srcId="{F4522149-4979-4763-8C40-2F0A80D6D7FF}" destId="{81A204D7-8B81-4ADB-BF3A-FE24BB8F97A7}" srcOrd="0" destOrd="0" parTransId="{BCC79899-14B8-4C90-8C0A-8CE0D5CD0A50}" sibTransId="{80D2E3CE-9BDB-4A4A-A3C2-1CBE61F140EF}"/>
    <dgm:cxn modelId="{C7A68128-0132-485E-96B1-AF6A585033CC}" type="presOf" srcId="{80D2E3CE-9BDB-4A4A-A3C2-1CBE61F140EF}" destId="{9124B274-198D-4C16-8024-6EAE0D863D96}" srcOrd="0" destOrd="0" presId="urn:microsoft.com/office/officeart/2008/layout/VerticalCurvedList"/>
    <dgm:cxn modelId="{7FE6B3C0-4B0F-4ABC-944E-C5193F3BCC0E}" type="presOf" srcId="{81A204D7-8B81-4ADB-BF3A-FE24BB8F97A7}" destId="{956B67C3-98EF-40C7-9108-BCFE09335B87}" srcOrd="0" destOrd="0" presId="urn:microsoft.com/office/officeart/2008/layout/VerticalCurvedList"/>
    <dgm:cxn modelId="{2FD8576C-B6D9-44AA-9C48-EA4B71E0722E}" type="presParOf" srcId="{18C27F12-D348-4157-AF0E-E627F40B983D}" destId="{15B7E1DD-565D-4ECA-AA28-55A033E48A5E}" srcOrd="0" destOrd="0" presId="urn:microsoft.com/office/officeart/2008/layout/VerticalCurvedList"/>
    <dgm:cxn modelId="{1CD33354-CAC3-4B8F-BAB0-09F8F69FD280}" type="presParOf" srcId="{15B7E1DD-565D-4ECA-AA28-55A033E48A5E}" destId="{534FEDC2-AB0C-47D3-A87F-867649ACE867}" srcOrd="0" destOrd="0" presId="urn:microsoft.com/office/officeart/2008/layout/VerticalCurvedList"/>
    <dgm:cxn modelId="{14E02D34-8951-49AC-8F40-C5CBF177DA8B}" type="presParOf" srcId="{534FEDC2-AB0C-47D3-A87F-867649ACE867}" destId="{7DA0D2D3-4324-4687-BA07-2DD27A02A166}" srcOrd="0" destOrd="0" presId="urn:microsoft.com/office/officeart/2008/layout/VerticalCurvedList"/>
    <dgm:cxn modelId="{055BA51F-E38F-4526-ACCE-ABB2AA5A42A9}" type="presParOf" srcId="{534FEDC2-AB0C-47D3-A87F-867649ACE867}" destId="{9124B274-198D-4C16-8024-6EAE0D863D96}" srcOrd="1" destOrd="0" presId="urn:microsoft.com/office/officeart/2008/layout/VerticalCurvedList"/>
    <dgm:cxn modelId="{D6141AD1-C18A-446F-9EDA-7CD25D2E9877}" type="presParOf" srcId="{534FEDC2-AB0C-47D3-A87F-867649ACE867}" destId="{EC334A66-581E-452D-B2C2-A3132F6E8839}" srcOrd="2" destOrd="0" presId="urn:microsoft.com/office/officeart/2008/layout/VerticalCurvedList"/>
    <dgm:cxn modelId="{C363F93A-BEF5-41FF-84D3-FDF5ACC2057F}" type="presParOf" srcId="{534FEDC2-AB0C-47D3-A87F-867649ACE867}" destId="{EA3A63C3-677B-48A8-ADDF-23EF171DD599}" srcOrd="3" destOrd="0" presId="urn:microsoft.com/office/officeart/2008/layout/VerticalCurvedList"/>
    <dgm:cxn modelId="{2BBADA78-8198-4DF9-9DA5-EC710D5BD7AC}" type="presParOf" srcId="{15B7E1DD-565D-4ECA-AA28-55A033E48A5E}" destId="{956B67C3-98EF-40C7-9108-BCFE09335B87}" srcOrd="1" destOrd="0" presId="urn:microsoft.com/office/officeart/2008/layout/VerticalCurvedList"/>
    <dgm:cxn modelId="{0B6A6A10-145A-4A91-BF3F-B212BCE9F1EF}" type="presParOf" srcId="{15B7E1DD-565D-4ECA-AA28-55A033E48A5E}" destId="{009E151A-F4A0-4F8E-B0CA-818CF4767A56}" srcOrd="2" destOrd="0" presId="urn:microsoft.com/office/officeart/2008/layout/VerticalCurvedList"/>
    <dgm:cxn modelId="{F602627D-4B83-439A-8C89-EA42E566652A}" type="presParOf" srcId="{009E151A-F4A0-4F8E-B0CA-818CF4767A56}" destId="{71276B69-DC1E-4927-B67B-E75819D584F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522149-4979-4763-8C40-2F0A80D6D7FF}" type="doc">
      <dgm:prSet loTypeId="urn:microsoft.com/office/officeart/2008/layout/VerticalCurvedList" loCatId="list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6460D0C8-2569-41BC-9A0D-469F406F6A93}">
      <dgm:prSet custT="1"/>
      <dgm:spPr>
        <a:noFill/>
      </dgm:spPr>
      <dgm:t>
        <a:bodyPr/>
        <a:lstStyle/>
        <a:p>
          <a:r>
            <a:rPr lang="es-E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Descripción de las acciones</a:t>
          </a:r>
          <a:endParaRPr lang="es-ES" sz="3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A33310-733A-4D39-9A9D-3ECC65BD184D}" type="parTrans" cxnId="{1A204D07-A7D3-411F-B49A-82C2FB96A42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286BC44-CA2A-4F8A-9D0E-1D755C8AE023}" type="sibTrans" cxnId="{1A204D07-A7D3-411F-B49A-82C2FB96A42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8C27F12-D348-4157-AF0E-E627F40B983D}" type="pres">
      <dgm:prSet presAssocID="{F4522149-4979-4763-8C40-2F0A80D6D7F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15B7E1DD-565D-4ECA-AA28-55A033E48A5E}" type="pres">
      <dgm:prSet presAssocID="{F4522149-4979-4763-8C40-2F0A80D6D7FF}" presName="Name1" presStyleCnt="0"/>
      <dgm:spPr/>
    </dgm:pt>
    <dgm:pt modelId="{534FEDC2-AB0C-47D3-A87F-867649ACE867}" type="pres">
      <dgm:prSet presAssocID="{F4522149-4979-4763-8C40-2F0A80D6D7FF}" presName="cycle" presStyleCnt="0"/>
      <dgm:spPr/>
    </dgm:pt>
    <dgm:pt modelId="{7DA0D2D3-4324-4687-BA07-2DD27A02A166}" type="pres">
      <dgm:prSet presAssocID="{F4522149-4979-4763-8C40-2F0A80D6D7FF}" presName="srcNode" presStyleLbl="node1" presStyleIdx="0" presStyleCnt="1"/>
      <dgm:spPr/>
    </dgm:pt>
    <dgm:pt modelId="{9124B274-198D-4C16-8024-6EAE0D863D96}" type="pres">
      <dgm:prSet presAssocID="{F4522149-4979-4763-8C40-2F0A80D6D7FF}" presName="conn" presStyleLbl="parChTrans1D2" presStyleIdx="0" presStyleCnt="1"/>
      <dgm:spPr/>
      <dgm:t>
        <a:bodyPr/>
        <a:lstStyle/>
        <a:p>
          <a:endParaRPr lang="es-ES"/>
        </a:p>
      </dgm:t>
    </dgm:pt>
    <dgm:pt modelId="{EC334A66-581E-452D-B2C2-A3132F6E8839}" type="pres">
      <dgm:prSet presAssocID="{F4522149-4979-4763-8C40-2F0A80D6D7FF}" presName="extraNode" presStyleLbl="node1" presStyleIdx="0" presStyleCnt="1"/>
      <dgm:spPr/>
    </dgm:pt>
    <dgm:pt modelId="{EA3A63C3-677B-48A8-ADDF-23EF171DD599}" type="pres">
      <dgm:prSet presAssocID="{F4522149-4979-4763-8C40-2F0A80D6D7FF}" presName="dstNode" presStyleLbl="node1" presStyleIdx="0" presStyleCnt="1"/>
      <dgm:spPr/>
    </dgm:pt>
    <dgm:pt modelId="{EDB0DA7B-CFCC-4264-8613-0E9D882DDB4B}" type="pres">
      <dgm:prSet presAssocID="{6460D0C8-2569-41BC-9A0D-469F406F6A93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E421BA-3718-45D1-B6AE-63F6F990FD0E}" type="pres">
      <dgm:prSet presAssocID="{6460D0C8-2569-41BC-9A0D-469F406F6A93}" presName="accent_1" presStyleCnt="0"/>
      <dgm:spPr/>
    </dgm:pt>
    <dgm:pt modelId="{E7A4C585-1EE3-4FE5-B5B5-54F7FD223F39}" type="pres">
      <dgm:prSet presAssocID="{6460D0C8-2569-41BC-9A0D-469F406F6A93}" presName="accentRepeatNode" presStyleLbl="solidFgAcc1" presStyleIdx="0" presStyleCn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es-ES"/>
        </a:p>
      </dgm:t>
    </dgm:pt>
  </dgm:ptLst>
  <dgm:cxnLst>
    <dgm:cxn modelId="{3D2C2ECC-F0B6-49FB-8EA2-EBB3E4CA1B02}" type="presOf" srcId="{6460D0C8-2569-41BC-9A0D-469F406F6A93}" destId="{EDB0DA7B-CFCC-4264-8613-0E9D882DDB4B}" srcOrd="0" destOrd="0" presId="urn:microsoft.com/office/officeart/2008/layout/VerticalCurvedList"/>
    <dgm:cxn modelId="{0011B0FF-1A93-4B32-8AD9-53571777C5F2}" type="presOf" srcId="{F286BC44-CA2A-4F8A-9D0E-1D755C8AE023}" destId="{9124B274-198D-4C16-8024-6EAE0D863D96}" srcOrd="0" destOrd="0" presId="urn:microsoft.com/office/officeart/2008/layout/VerticalCurvedList"/>
    <dgm:cxn modelId="{1A204D07-A7D3-411F-B49A-82C2FB96A42C}" srcId="{F4522149-4979-4763-8C40-2F0A80D6D7FF}" destId="{6460D0C8-2569-41BC-9A0D-469F406F6A93}" srcOrd="0" destOrd="0" parTransId="{65A33310-733A-4D39-9A9D-3ECC65BD184D}" sibTransId="{F286BC44-CA2A-4F8A-9D0E-1D755C8AE023}"/>
    <dgm:cxn modelId="{E6463F2A-D9A9-479F-A7E7-75F4D45344C2}" type="presOf" srcId="{F4522149-4979-4763-8C40-2F0A80D6D7FF}" destId="{18C27F12-D348-4157-AF0E-E627F40B983D}" srcOrd="0" destOrd="0" presId="urn:microsoft.com/office/officeart/2008/layout/VerticalCurvedList"/>
    <dgm:cxn modelId="{C53919E8-CAD4-425E-B086-2B55D00D3C35}" type="presParOf" srcId="{18C27F12-D348-4157-AF0E-E627F40B983D}" destId="{15B7E1DD-565D-4ECA-AA28-55A033E48A5E}" srcOrd="0" destOrd="0" presId="urn:microsoft.com/office/officeart/2008/layout/VerticalCurvedList"/>
    <dgm:cxn modelId="{3E00B84F-CDF1-44D7-83BC-3A3D04ABE49D}" type="presParOf" srcId="{15B7E1DD-565D-4ECA-AA28-55A033E48A5E}" destId="{534FEDC2-AB0C-47D3-A87F-867649ACE867}" srcOrd="0" destOrd="0" presId="urn:microsoft.com/office/officeart/2008/layout/VerticalCurvedList"/>
    <dgm:cxn modelId="{5A769C91-2257-45C7-80B9-1D9FDA10DE7A}" type="presParOf" srcId="{534FEDC2-AB0C-47D3-A87F-867649ACE867}" destId="{7DA0D2D3-4324-4687-BA07-2DD27A02A166}" srcOrd="0" destOrd="0" presId="urn:microsoft.com/office/officeart/2008/layout/VerticalCurvedList"/>
    <dgm:cxn modelId="{349C9704-0C77-4F32-A239-BC66F2A93E7D}" type="presParOf" srcId="{534FEDC2-AB0C-47D3-A87F-867649ACE867}" destId="{9124B274-198D-4C16-8024-6EAE0D863D96}" srcOrd="1" destOrd="0" presId="urn:microsoft.com/office/officeart/2008/layout/VerticalCurvedList"/>
    <dgm:cxn modelId="{B5A9CC64-BFCA-481A-A2CE-2408DA184888}" type="presParOf" srcId="{534FEDC2-AB0C-47D3-A87F-867649ACE867}" destId="{EC334A66-581E-452D-B2C2-A3132F6E8839}" srcOrd="2" destOrd="0" presId="urn:microsoft.com/office/officeart/2008/layout/VerticalCurvedList"/>
    <dgm:cxn modelId="{E6E79AE2-FB00-4821-B5C1-75147039E4A9}" type="presParOf" srcId="{534FEDC2-AB0C-47D3-A87F-867649ACE867}" destId="{EA3A63C3-677B-48A8-ADDF-23EF171DD599}" srcOrd="3" destOrd="0" presId="urn:microsoft.com/office/officeart/2008/layout/VerticalCurvedList"/>
    <dgm:cxn modelId="{42916E3A-877E-4C93-B458-35D2D3834D77}" type="presParOf" srcId="{15B7E1DD-565D-4ECA-AA28-55A033E48A5E}" destId="{EDB0DA7B-CFCC-4264-8613-0E9D882DDB4B}" srcOrd="1" destOrd="0" presId="urn:microsoft.com/office/officeart/2008/layout/VerticalCurvedList"/>
    <dgm:cxn modelId="{CB6CCBF4-7D20-4EC6-B75F-B406D77105AD}" type="presParOf" srcId="{15B7E1DD-565D-4ECA-AA28-55A033E48A5E}" destId="{A4E421BA-3718-45D1-B6AE-63F6F990FD0E}" srcOrd="2" destOrd="0" presId="urn:microsoft.com/office/officeart/2008/layout/VerticalCurvedList"/>
    <dgm:cxn modelId="{4195930F-3276-406F-8655-181004D10408}" type="presParOf" srcId="{A4E421BA-3718-45D1-B6AE-63F6F990FD0E}" destId="{E7A4C585-1EE3-4FE5-B5B5-54F7FD223F3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522149-4979-4763-8C40-2F0A80D6D7FF}" type="doc">
      <dgm:prSet loTypeId="urn:microsoft.com/office/officeart/2008/layout/VerticalCurvedList" loCatId="list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6460D0C8-2569-41BC-9A0D-469F406F6A93}">
      <dgm:prSet custT="1"/>
      <dgm:spPr>
        <a:noFill/>
      </dgm:spPr>
      <dgm:t>
        <a:bodyPr/>
        <a:lstStyle/>
        <a:p>
          <a:r>
            <a:rPr lang="es-E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Descripción de las acciones</a:t>
          </a:r>
          <a:endParaRPr lang="es-ES" sz="3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A33310-733A-4D39-9A9D-3ECC65BD184D}" type="parTrans" cxnId="{1A204D07-A7D3-411F-B49A-82C2FB96A42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286BC44-CA2A-4F8A-9D0E-1D755C8AE023}" type="sibTrans" cxnId="{1A204D07-A7D3-411F-B49A-82C2FB96A42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8C27F12-D348-4157-AF0E-E627F40B983D}" type="pres">
      <dgm:prSet presAssocID="{F4522149-4979-4763-8C40-2F0A80D6D7F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15B7E1DD-565D-4ECA-AA28-55A033E48A5E}" type="pres">
      <dgm:prSet presAssocID="{F4522149-4979-4763-8C40-2F0A80D6D7FF}" presName="Name1" presStyleCnt="0"/>
      <dgm:spPr/>
    </dgm:pt>
    <dgm:pt modelId="{534FEDC2-AB0C-47D3-A87F-867649ACE867}" type="pres">
      <dgm:prSet presAssocID="{F4522149-4979-4763-8C40-2F0A80D6D7FF}" presName="cycle" presStyleCnt="0"/>
      <dgm:spPr/>
    </dgm:pt>
    <dgm:pt modelId="{7DA0D2D3-4324-4687-BA07-2DD27A02A166}" type="pres">
      <dgm:prSet presAssocID="{F4522149-4979-4763-8C40-2F0A80D6D7FF}" presName="srcNode" presStyleLbl="node1" presStyleIdx="0" presStyleCnt="1"/>
      <dgm:spPr/>
    </dgm:pt>
    <dgm:pt modelId="{9124B274-198D-4C16-8024-6EAE0D863D96}" type="pres">
      <dgm:prSet presAssocID="{F4522149-4979-4763-8C40-2F0A80D6D7FF}" presName="conn" presStyleLbl="parChTrans1D2" presStyleIdx="0" presStyleCnt="1"/>
      <dgm:spPr/>
      <dgm:t>
        <a:bodyPr/>
        <a:lstStyle/>
        <a:p>
          <a:endParaRPr lang="es-ES"/>
        </a:p>
      </dgm:t>
    </dgm:pt>
    <dgm:pt modelId="{EC334A66-581E-452D-B2C2-A3132F6E8839}" type="pres">
      <dgm:prSet presAssocID="{F4522149-4979-4763-8C40-2F0A80D6D7FF}" presName="extraNode" presStyleLbl="node1" presStyleIdx="0" presStyleCnt="1"/>
      <dgm:spPr/>
    </dgm:pt>
    <dgm:pt modelId="{EA3A63C3-677B-48A8-ADDF-23EF171DD599}" type="pres">
      <dgm:prSet presAssocID="{F4522149-4979-4763-8C40-2F0A80D6D7FF}" presName="dstNode" presStyleLbl="node1" presStyleIdx="0" presStyleCnt="1"/>
      <dgm:spPr/>
    </dgm:pt>
    <dgm:pt modelId="{EDB0DA7B-CFCC-4264-8613-0E9D882DDB4B}" type="pres">
      <dgm:prSet presAssocID="{6460D0C8-2569-41BC-9A0D-469F406F6A93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E421BA-3718-45D1-B6AE-63F6F990FD0E}" type="pres">
      <dgm:prSet presAssocID="{6460D0C8-2569-41BC-9A0D-469F406F6A93}" presName="accent_1" presStyleCnt="0"/>
      <dgm:spPr/>
    </dgm:pt>
    <dgm:pt modelId="{E7A4C585-1EE3-4FE5-B5B5-54F7FD223F39}" type="pres">
      <dgm:prSet presAssocID="{6460D0C8-2569-41BC-9A0D-469F406F6A93}" presName="accentRepeatNode" presStyleLbl="solidFgAcc1" presStyleIdx="0" presStyleCn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es-ES"/>
        </a:p>
      </dgm:t>
    </dgm:pt>
  </dgm:ptLst>
  <dgm:cxnLst>
    <dgm:cxn modelId="{D4C74CEE-C5D0-494F-96D7-2E948FC9B1B9}" type="presOf" srcId="{6460D0C8-2569-41BC-9A0D-469F406F6A93}" destId="{EDB0DA7B-CFCC-4264-8613-0E9D882DDB4B}" srcOrd="0" destOrd="0" presId="urn:microsoft.com/office/officeart/2008/layout/VerticalCurvedList"/>
    <dgm:cxn modelId="{736CA8E5-FF79-4762-8013-99FD10F57C37}" type="presOf" srcId="{F4522149-4979-4763-8C40-2F0A80D6D7FF}" destId="{18C27F12-D348-4157-AF0E-E627F40B983D}" srcOrd="0" destOrd="0" presId="urn:microsoft.com/office/officeart/2008/layout/VerticalCurvedList"/>
    <dgm:cxn modelId="{1A204D07-A7D3-411F-B49A-82C2FB96A42C}" srcId="{F4522149-4979-4763-8C40-2F0A80D6D7FF}" destId="{6460D0C8-2569-41BC-9A0D-469F406F6A93}" srcOrd="0" destOrd="0" parTransId="{65A33310-733A-4D39-9A9D-3ECC65BD184D}" sibTransId="{F286BC44-CA2A-4F8A-9D0E-1D755C8AE023}"/>
    <dgm:cxn modelId="{B826DAAB-3006-49C7-9E95-D1B9B63A5418}" type="presOf" srcId="{F286BC44-CA2A-4F8A-9D0E-1D755C8AE023}" destId="{9124B274-198D-4C16-8024-6EAE0D863D96}" srcOrd="0" destOrd="0" presId="urn:microsoft.com/office/officeart/2008/layout/VerticalCurvedList"/>
    <dgm:cxn modelId="{3E1FD311-9784-4D63-BCBB-EE58E153F294}" type="presParOf" srcId="{18C27F12-D348-4157-AF0E-E627F40B983D}" destId="{15B7E1DD-565D-4ECA-AA28-55A033E48A5E}" srcOrd="0" destOrd="0" presId="urn:microsoft.com/office/officeart/2008/layout/VerticalCurvedList"/>
    <dgm:cxn modelId="{F0F98FDB-21D1-4FD2-967C-D99642B60CB1}" type="presParOf" srcId="{15B7E1DD-565D-4ECA-AA28-55A033E48A5E}" destId="{534FEDC2-AB0C-47D3-A87F-867649ACE867}" srcOrd="0" destOrd="0" presId="urn:microsoft.com/office/officeart/2008/layout/VerticalCurvedList"/>
    <dgm:cxn modelId="{4796D336-F2AC-40D7-ADE0-0C552A9D8453}" type="presParOf" srcId="{534FEDC2-AB0C-47D3-A87F-867649ACE867}" destId="{7DA0D2D3-4324-4687-BA07-2DD27A02A166}" srcOrd="0" destOrd="0" presId="urn:microsoft.com/office/officeart/2008/layout/VerticalCurvedList"/>
    <dgm:cxn modelId="{54F7C33A-F03F-400D-82D7-8DCE2FF57DB5}" type="presParOf" srcId="{534FEDC2-AB0C-47D3-A87F-867649ACE867}" destId="{9124B274-198D-4C16-8024-6EAE0D863D96}" srcOrd="1" destOrd="0" presId="urn:microsoft.com/office/officeart/2008/layout/VerticalCurvedList"/>
    <dgm:cxn modelId="{EF548106-70ED-4E87-8C7F-929A28ECF3DB}" type="presParOf" srcId="{534FEDC2-AB0C-47D3-A87F-867649ACE867}" destId="{EC334A66-581E-452D-B2C2-A3132F6E8839}" srcOrd="2" destOrd="0" presId="urn:microsoft.com/office/officeart/2008/layout/VerticalCurvedList"/>
    <dgm:cxn modelId="{15AA74AB-2BC4-4A83-877C-30DAE20204A0}" type="presParOf" srcId="{534FEDC2-AB0C-47D3-A87F-867649ACE867}" destId="{EA3A63C3-677B-48A8-ADDF-23EF171DD599}" srcOrd="3" destOrd="0" presId="urn:microsoft.com/office/officeart/2008/layout/VerticalCurvedList"/>
    <dgm:cxn modelId="{E078A79F-137B-4295-AF10-33FD1FA46CDA}" type="presParOf" srcId="{15B7E1DD-565D-4ECA-AA28-55A033E48A5E}" destId="{EDB0DA7B-CFCC-4264-8613-0E9D882DDB4B}" srcOrd="1" destOrd="0" presId="urn:microsoft.com/office/officeart/2008/layout/VerticalCurvedList"/>
    <dgm:cxn modelId="{BA44BC24-DE70-4107-BFC2-3D9DEA648CFC}" type="presParOf" srcId="{15B7E1DD-565D-4ECA-AA28-55A033E48A5E}" destId="{A4E421BA-3718-45D1-B6AE-63F6F990FD0E}" srcOrd="2" destOrd="0" presId="urn:microsoft.com/office/officeart/2008/layout/VerticalCurvedList"/>
    <dgm:cxn modelId="{4C210602-1BBE-4229-AF48-FF43E0FADACD}" type="presParOf" srcId="{A4E421BA-3718-45D1-B6AE-63F6F990FD0E}" destId="{E7A4C585-1EE3-4FE5-B5B5-54F7FD223F3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522149-4979-4763-8C40-2F0A80D6D7FF}" type="doc">
      <dgm:prSet loTypeId="urn:microsoft.com/office/officeart/2008/layout/VerticalCurvedList" loCatId="list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D627FC6C-27EB-4B27-8E99-E1859E89CFB6}">
      <dgm:prSet custT="1"/>
      <dgm:spPr>
        <a:noFill/>
      </dgm:spPr>
      <dgm:t>
        <a:bodyPr/>
        <a:lstStyle/>
        <a:p>
          <a:r>
            <a:rPr lang="es-E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Resultados previstos</a:t>
          </a:r>
          <a:endParaRPr lang="es-ES" sz="3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EA33AD-D855-4A79-924B-6CCB03FFE92B}" type="parTrans" cxnId="{93754361-3D54-42B2-A44D-6516F97FCA1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D99F2D2-29E2-445D-8F44-83D9DC6D6E3D}" type="sibTrans" cxnId="{93754361-3D54-42B2-A44D-6516F97FCA1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8C27F12-D348-4157-AF0E-E627F40B983D}" type="pres">
      <dgm:prSet presAssocID="{F4522149-4979-4763-8C40-2F0A80D6D7F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15B7E1DD-565D-4ECA-AA28-55A033E48A5E}" type="pres">
      <dgm:prSet presAssocID="{F4522149-4979-4763-8C40-2F0A80D6D7FF}" presName="Name1" presStyleCnt="0"/>
      <dgm:spPr/>
    </dgm:pt>
    <dgm:pt modelId="{534FEDC2-AB0C-47D3-A87F-867649ACE867}" type="pres">
      <dgm:prSet presAssocID="{F4522149-4979-4763-8C40-2F0A80D6D7FF}" presName="cycle" presStyleCnt="0"/>
      <dgm:spPr/>
    </dgm:pt>
    <dgm:pt modelId="{7DA0D2D3-4324-4687-BA07-2DD27A02A166}" type="pres">
      <dgm:prSet presAssocID="{F4522149-4979-4763-8C40-2F0A80D6D7FF}" presName="srcNode" presStyleLbl="node1" presStyleIdx="0" presStyleCnt="1"/>
      <dgm:spPr/>
    </dgm:pt>
    <dgm:pt modelId="{9124B274-198D-4C16-8024-6EAE0D863D96}" type="pres">
      <dgm:prSet presAssocID="{F4522149-4979-4763-8C40-2F0A80D6D7FF}" presName="conn" presStyleLbl="parChTrans1D2" presStyleIdx="0" presStyleCnt="1"/>
      <dgm:spPr/>
      <dgm:t>
        <a:bodyPr/>
        <a:lstStyle/>
        <a:p>
          <a:endParaRPr lang="es-ES"/>
        </a:p>
      </dgm:t>
    </dgm:pt>
    <dgm:pt modelId="{EC334A66-581E-452D-B2C2-A3132F6E8839}" type="pres">
      <dgm:prSet presAssocID="{F4522149-4979-4763-8C40-2F0A80D6D7FF}" presName="extraNode" presStyleLbl="node1" presStyleIdx="0" presStyleCnt="1"/>
      <dgm:spPr/>
    </dgm:pt>
    <dgm:pt modelId="{EA3A63C3-677B-48A8-ADDF-23EF171DD599}" type="pres">
      <dgm:prSet presAssocID="{F4522149-4979-4763-8C40-2F0A80D6D7FF}" presName="dstNode" presStyleLbl="node1" presStyleIdx="0" presStyleCnt="1"/>
      <dgm:spPr/>
    </dgm:pt>
    <dgm:pt modelId="{E0344EF7-E853-419E-B6CE-420F47878AEF}" type="pres">
      <dgm:prSet presAssocID="{D627FC6C-27EB-4B27-8E99-E1859E89CFB6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1BC3FF-95A5-4056-9CCC-CBE26EFF9527}" type="pres">
      <dgm:prSet presAssocID="{D627FC6C-27EB-4B27-8E99-E1859E89CFB6}" presName="accent_1" presStyleCnt="0"/>
      <dgm:spPr/>
    </dgm:pt>
    <dgm:pt modelId="{2A3C0F89-668A-4C58-B797-80AFE76C1F1C}" type="pres">
      <dgm:prSet presAssocID="{D627FC6C-27EB-4B27-8E99-E1859E89CFB6}" presName="accentRepeatNode" presStyleLbl="solidFgAcc1" presStyleIdx="0" presStyleCnt="1"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s-ES"/>
        </a:p>
      </dgm:t>
    </dgm:pt>
  </dgm:ptLst>
  <dgm:cxnLst>
    <dgm:cxn modelId="{93754361-3D54-42B2-A44D-6516F97FCA16}" srcId="{F4522149-4979-4763-8C40-2F0A80D6D7FF}" destId="{D627FC6C-27EB-4B27-8E99-E1859E89CFB6}" srcOrd="0" destOrd="0" parTransId="{7FEA33AD-D855-4A79-924B-6CCB03FFE92B}" sibTransId="{CD99F2D2-29E2-445D-8F44-83D9DC6D6E3D}"/>
    <dgm:cxn modelId="{B408020C-EADE-4311-82EA-EB131D9191A4}" type="presOf" srcId="{D627FC6C-27EB-4B27-8E99-E1859E89CFB6}" destId="{E0344EF7-E853-419E-B6CE-420F47878AEF}" srcOrd="0" destOrd="0" presId="urn:microsoft.com/office/officeart/2008/layout/VerticalCurvedList"/>
    <dgm:cxn modelId="{3193CC23-A6AF-4F00-9F5A-D72E44EE5370}" type="presOf" srcId="{CD99F2D2-29E2-445D-8F44-83D9DC6D6E3D}" destId="{9124B274-198D-4C16-8024-6EAE0D863D96}" srcOrd="0" destOrd="0" presId="urn:microsoft.com/office/officeart/2008/layout/VerticalCurvedList"/>
    <dgm:cxn modelId="{AAA9F3A1-99B0-4674-8B77-8258CA89DB3E}" type="presOf" srcId="{F4522149-4979-4763-8C40-2F0A80D6D7FF}" destId="{18C27F12-D348-4157-AF0E-E627F40B983D}" srcOrd="0" destOrd="0" presId="urn:microsoft.com/office/officeart/2008/layout/VerticalCurvedList"/>
    <dgm:cxn modelId="{D01198BA-53EB-4927-8AF7-BC8232543B48}" type="presParOf" srcId="{18C27F12-D348-4157-AF0E-E627F40B983D}" destId="{15B7E1DD-565D-4ECA-AA28-55A033E48A5E}" srcOrd="0" destOrd="0" presId="urn:microsoft.com/office/officeart/2008/layout/VerticalCurvedList"/>
    <dgm:cxn modelId="{77A96A58-8FEB-4912-BBA8-4C522F397BE8}" type="presParOf" srcId="{15B7E1DD-565D-4ECA-AA28-55A033E48A5E}" destId="{534FEDC2-AB0C-47D3-A87F-867649ACE867}" srcOrd="0" destOrd="0" presId="urn:microsoft.com/office/officeart/2008/layout/VerticalCurvedList"/>
    <dgm:cxn modelId="{E03BE40F-D682-4DFA-89C0-36A97D710FC8}" type="presParOf" srcId="{534FEDC2-AB0C-47D3-A87F-867649ACE867}" destId="{7DA0D2D3-4324-4687-BA07-2DD27A02A166}" srcOrd="0" destOrd="0" presId="urn:microsoft.com/office/officeart/2008/layout/VerticalCurvedList"/>
    <dgm:cxn modelId="{46BC51B5-3E64-43E4-A214-3644345857C0}" type="presParOf" srcId="{534FEDC2-AB0C-47D3-A87F-867649ACE867}" destId="{9124B274-198D-4C16-8024-6EAE0D863D96}" srcOrd="1" destOrd="0" presId="urn:microsoft.com/office/officeart/2008/layout/VerticalCurvedList"/>
    <dgm:cxn modelId="{47B579CF-5534-4451-8503-B71B30C00682}" type="presParOf" srcId="{534FEDC2-AB0C-47D3-A87F-867649ACE867}" destId="{EC334A66-581E-452D-B2C2-A3132F6E8839}" srcOrd="2" destOrd="0" presId="urn:microsoft.com/office/officeart/2008/layout/VerticalCurvedList"/>
    <dgm:cxn modelId="{ABF9F3D4-C275-4891-BC03-CEB96112CB68}" type="presParOf" srcId="{534FEDC2-AB0C-47D3-A87F-867649ACE867}" destId="{EA3A63C3-677B-48A8-ADDF-23EF171DD599}" srcOrd="3" destOrd="0" presId="urn:microsoft.com/office/officeart/2008/layout/VerticalCurvedList"/>
    <dgm:cxn modelId="{28E890F6-E8F4-4796-BC59-E5DD86CF868B}" type="presParOf" srcId="{15B7E1DD-565D-4ECA-AA28-55A033E48A5E}" destId="{E0344EF7-E853-419E-B6CE-420F47878AEF}" srcOrd="1" destOrd="0" presId="urn:microsoft.com/office/officeart/2008/layout/VerticalCurvedList"/>
    <dgm:cxn modelId="{DC1F9D71-5DD3-4392-8944-82FC9B211BAD}" type="presParOf" srcId="{15B7E1DD-565D-4ECA-AA28-55A033E48A5E}" destId="{951BC3FF-95A5-4056-9CCC-CBE26EFF9527}" srcOrd="2" destOrd="0" presId="urn:microsoft.com/office/officeart/2008/layout/VerticalCurvedList"/>
    <dgm:cxn modelId="{5CCB68D4-CB38-4B83-8229-5BB80EC64DEC}" type="presParOf" srcId="{951BC3FF-95A5-4056-9CCC-CBE26EFF9527}" destId="{2A3C0F89-668A-4C58-B797-80AFE76C1F1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522149-4979-4763-8C40-2F0A80D6D7FF}" type="doc">
      <dgm:prSet loTypeId="urn:microsoft.com/office/officeart/2008/layout/VerticalCurvedList" loCatId="list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29163BEB-CFAB-4701-A008-DA8305CD37B6}">
      <dgm:prSet custT="1"/>
      <dgm:spPr>
        <a:noFill/>
      </dgm:spPr>
      <dgm:t>
        <a:bodyPr/>
        <a:lstStyle/>
        <a:p>
          <a:r>
            <a:rPr lang="es-E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Productos finales</a:t>
          </a:r>
          <a:endParaRPr lang="es-ES" sz="3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20AFA2-13B9-42FE-AD21-D817FB023971}" type="parTrans" cxnId="{071664CA-6733-4028-8789-C107EA753526}">
      <dgm:prSet/>
      <dgm:spPr/>
      <dgm:t>
        <a:bodyPr/>
        <a:lstStyle/>
        <a:p>
          <a:endParaRPr lang="es-ES" sz="3200">
            <a:solidFill>
              <a:schemeClr val="tx1"/>
            </a:solidFill>
          </a:endParaRPr>
        </a:p>
      </dgm:t>
    </dgm:pt>
    <dgm:pt modelId="{2CCB934F-6C1E-471C-B98D-9F9DB739D021}" type="sibTrans" cxnId="{071664CA-6733-4028-8789-C107EA753526}">
      <dgm:prSet/>
      <dgm:spPr/>
      <dgm:t>
        <a:bodyPr/>
        <a:lstStyle/>
        <a:p>
          <a:endParaRPr lang="es-ES" sz="3200">
            <a:solidFill>
              <a:schemeClr val="tx1"/>
            </a:solidFill>
          </a:endParaRPr>
        </a:p>
      </dgm:t>
    </dgm:pt>
    <dgm:pt modelId="{18C27F12-D348-4157-AF0E-E627F40B983D}" type="pres">
      <dgm:prSet presAssocID="{F4522149-4979-4763-8C40-2F0A80D6D7F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15B7E1DD-565D-4ECA-AA28-55A033E48A5E}" type="pres">
      <dgm:prSet presAssocID="{F4522149-4979-4763-8C40-2F0A80D6D7FF}" presName="Name1" presStyleCnt="0"/>
      <dgm:spPr/>
    </dgm:pt>
    <dgm:pt modelId="{534FEDC2-AB0C-47D3-A87F-867649ACE867}" type="pres">
      <dgm:prSet presAssocID="{F4522149-4979-4763-8C40-2F0A80D6D7FF}" presName="cycle" presStyleCnt="0"/>
      <dgm:spPr/>
    </dgm:pt>
    <dgm:pt modelId="{7DA0D2D3-4324-4687-BA07-2DD27A02A166}" type="pres">
      <dgm:prSet presAssocID="{F4522149-4979-4763-8C40-2F0A80D6D7FF}" presName="srcNode" presStyleLbl="node1" presStyleIdx="0" presStyleCnt="1"/>
      <dgm:spPr/>
    </dgm:pt>
    <dgm:pt modelId="{9124B274-198D-4C16-8024-6EAE0D863D96}" type="pres">
      <dgm:prSet presAssocID="{F4522149-4979-4763-8C40-2F0A80D6D7FF}" presName="conn" presStyleLbl="parChTrans1D2" presStyleIdx="0" presStyleCnt="1"/>
      <dgm:spPr/>
      <dgm:t>
        <a:bodyPr/>
        <a:lstStyle/>
        <a:p>
          <a:endParaRPr lang="es-ES"/>
        </a:p>
      </dgm:t>
    </dgm:pt>
    <dgm:pt modelId="{EC334A66-581E-452D-B2C2-A3132F6E8839}" type="pres">
      <dgm:prSet presAssocID="{F4522149-4979-4763-8C40-2F0A80D6D7FF}" presName="extraNode" presStyleLbl="node1" presStyleIdx="0" presStyleCnt="1"/>
      <dgm:spPr/>
    </dgm:pt>
    <dgm:pt modelId="{EA3A63C3-677B-48A8-ADDF-23EF171DD599}" type="pres">
      <dgm:prSet presAssocID="{F4522149-4979-4763-8C40-2F0A80D6D7FF}" presName="dstNode" presStyleLbl="node1" presStyleIdx="0" presStyleCnt="1"/>
      <dgm:spPr/>
    </dgm:pt>
    <dgm:pt modelId="{7E77774C-382C-4657-B6E7-457224BE2417}" type="pres">
      <dgm:prSet presAssocID="{29163BEB-CFAB-4701-A008-DA8305CD37B6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2EC0E1-FEF8-419A-9694-F018400B5924}" type="pres">
      <dgm:prSet presAssocID="{29163BEB-CFAB-4701-A008-DA8305CD37B6}" presName="accent_1" presStyleCnt="0"/>
      <dgm:spPr/>
    </dgm:pt>
    <dgm:pt modelId="{982805C5-768D-4D27-A6CD-D6BC35D17D4A}" type="pres">
      <dgm:prSet presAssocID="{29163BEB-CFAB-4701-A008-DA8305CD37B6}" presName="accentRepeatNode" presStyleLbl="solidFgAcc1" presStyleIdx="0" presStyleCnt="1" custLinFactNeighborY="-1353"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es-ES"/>
        </a:p>
      </dgm:t>
    </dgm:pt>
  </dgm:ptLst>
  <dgm:cxnLst>
    <dgm:cxn modelId="{071664CA-6733-4028-8789-C107EA753526}" srcId="{F4522149-4979-4763-8C40-2F0A80D6D7FF}" destId="{29163BEB-CFAB-4701-A008-DA8305CD37B6}" srcOrd="0" destOrd="0" parTransId="{3020AFA2-13B9-42FE-AD21-D817FB023971}" sibTransId="{2CCB934F-6C1E-471C-B98D-9F9DB739D021}"/>
    <dgm:cxn modelId="{55DD1AB0-6F28-4563-B57F-4066EB490BF0}" type="presOf" srcId="{29163BEB-CFAB-4701-A008-DA8305CD37B6}" destId="{7E77774C-382C-4657-B6E7-457224BE2417}" srcOrd="0" destOrd="0" presId="urn:microsoft.com/office/officeart/2008/layout/VerticalCurvedList"/>
    <dgm:cxn modelId="{41E80C01-851C-4512-91D5-95147A2FE007}" type="presOf" srcId="{F4522149-4979-4763-8C40-2F0A80D6D7FF}" destId="{18C27F12-D348-4157-AF0E-E627F40B983D}" srcOrd="0" destOrd="0" presId="urn:microsoft.com/office/officeart/2008/layout/VerticalCurvedList"/>
    <dgm:cxn modelId="{6FB61F6F-4624-48E0-9487-772CC7C5DEEA}" type="presOf" srcId="{2CCB934F-6C1E-471C-B98D-9F9DB739D021}" destId="{9124B274-198D-4C16-8024-6EAE0D863D96}" srcOrd="0" destOrd="0" presId="urn:microsoft.com/office/officeart/2008/layout/VerticalCurvedList"/>
    <dgm:cxn modelId="{1F713F41-D7DD-4558-BEFB-3C71729BADA3}" type="presParOf" srcId="{18C27F12-D348-4157-AF0E-E627F40B983D}" destId="{15B7E1DD-565D-4ECA-AA28-55A033E48A5E}" srcOrd="0" destOrd="0" presId="urn:microsoft.com/office/officeart/2008/layout/VerticalCurvedList"/>
    <dgm:cxn modelId="{1F2650B9-1432-494C-9320-1448D3865422}" type="presParOf" srcId="{15B7E1DD-565D-4ECA-AA28-55A033E48A5E}" destId="{534FEDC2-AB0C-47D3-A87F-867649ACE867}" srcOrd="0" destOrd="0" presId="urn:microsoft.com/office/officeart/2008/layout/VerticalCurvedList"/>
    <dgm:cxn modelId="{C77E6ADF-63BD-4E7F-B3F2-E79745802771}" type="presParOf" srcId="{534FEDC2-AB0C-47D3-A87F-867649ACE867}" destId="{7DA0D2D3-4324-4687-BA07-2DD27A02A166}" srcOrd="0" destOrd="0" presId="urn:microsoft.com/office/officeart/2008/layout/VerticalCurvedList"/>
    <dgm:cxn modelId="{4A9E4C41-5823-43A1-9E1B-612D8E88D821}" type="presParOf" srcId="{534FEDC2-AB0C-47D3-A87F-867649ACE867}" destId="{9124B274-198D-4C16-8024-6EAE0D863D96}" srcOrd="1" destOrd="0" presId="urn:microsoft.com/office/officeart/2008/layout/VerticalCurvedList"/>
    <dgm:cxn modelId="{2C1B848B-7174-4CD4-8808-D31E1602E264}" type="presParOf" srcId="{534FEDC2-AB0C-47D3-A87F-867649ACE867}" destId="{EC334A66-581E-452D-B2C2-A3132F6E8839}" srcOrd="2" destOrd="0" presId="urn:microsoft.com/office/officeart/2008/layout/VerticalCurvedList"/>
    <dgm:cxn modelId="{9C2C8F9D-3D72-45D9-8F8D-A5FFD5CA413F}" type="presParOf" srcId="{534FEDC2-AB0C-47D3-A87F-867649ACE867}" destId="{EA3A63C3-677B-48A8-ADDF-23EF171DD599}" srcOrd="3" destOrd="0" presId="urn:microsoft.com/office/officeart/2008/layout/VerticalCurvedList"/>
    <dgm:cxn modelId="{AB36A44B-3D88-465E-8086-2D12BA58E97F}" type="presParOf" srcId="{15B7E1DD-565D-4ECA-AA28-55A033E48A5E}" destId="{7E77774C-382C-4657-B6E7-457224BE2417}" srcOrd="1" destOrd="0" presId="urn:microsoft.com/office/officeart/2008/layout/VerticalCurvedList"/>
    <dgm:cxn modelId="{10C1CC9D-EC37-4BB4-A280-58763FE26876}" type="presParOf" srcId="{15B7E1DD-565D-4ECA-AA28-55A033E48A5E}" destId="{092EC0E1-FEF8-419A-9694-F018400B5924}" srcOrd="2" destOrd="0" presId="urn:microsoft.com/office/officeart/2008/layout/VerticalCurvedList"/>
    <dgm:cxn modelId="{78B681A7-8179-4E1E-8495-03BE2154CDB9}" type="presParOf" srcId="{092EC0E1-FEF8-419A-9694-F018400B5924}" destId="{982805C5-768D-4D27-A6CD-D6BC35D17D4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4522149-4979-4763-8C40-2F0A80D6D7FF}" type="doc">
      <dgm:prSet loTypeId="urn:microsoft.com/office/officeart/2008/layout/VerticalCurvedList" loCatId="list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53726751-1B2E-4A37-BF4D-658D09364F25}">
      <dgm:prSet custT="1"/>
      <dgm:spPr>
        <a:noFill/>
      </dgm:spPr>
      <dgm:t>
        <a:bodyPr/>
        <a:lstStyle/>
        <a:p>
          <a:r>
            <a:rPr lang="es-E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Principales</a:t>
          </a:r>
          <a:r>
            <a:rPr lang="es-ES" sz="2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beneficiarios </a:t>
          </a:r>
          <a:endParaRPr lang="es-ES" sz="2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264D25-4AC8-41AB-A4D7-3EBA4BACCFCF}" type="parTrans" cxnId="{28F7BE61-36E1-428B-A9F1-ACF709B7998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A3FF30F-6F7F-4135-8E07-9F909566B99D}" type="sibTrans" cxnId="{28F7BE61-36E1-428B-A9F1-ACF709B7998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8C27F12-D348-4157-AF0E-E627F40B983D}" type="pres">
      <dgm:prSet presAssocID="{F4522149-4979-4763-8C40-2F0A80D6D7F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15B7E1DD-565D-4ECA-AA28-55A033E48A5E}" type="pres">
      <dgm:prSet presAssocID="{F4522149-4979-4763-8C40-2F0A80D6D7FF}" presName="Name1" presStyleCnt="0"/>
      <dgm:spPr/>
    </dgm:pt>
    <dgm:pt modelId="{534FEDC2-AB0C-47D3-A87F-867649ACE867}" type="pres">
      <dgm:prSet presAssocID="{F4522149-4979-4763-8C40-2F0A80D6D7FF}" presName="cycle" presStyleCnt="0"/>
      <dgm:spPr/>
    </dgm:pt>
    <dgm:pt modelId="{7DA0D2D3-4324-4687-BA07-2DD27A02A166}" type="pres">
      <dgm:prSet presAssocID="{F4522149-4979-4763-8C40-2F0A80D6D7FF}" presName="srcNode" presStyleLbl="node1" presStyleIdx="0" presStyleCnt="1"/>
      <dgm:spPr/>
    </dgm:pt>
    <dgm:pt modelId="{9124B274-198D-4C16-8024-6EAE0D863D96}" type="pres">
      <dgm:prSet presAssocID="{F4522149-4979-4763-8C40-2F0A80D6D7FF}" presName="conn" presStyleLbl="parChTrans1D2" presStyleIdx="0" presStyleCnt="1"/>
      <dgm:spPr/>
      <dgm:t>
        <a:bodyPr/>
        <a:lstStyle/>
        <a:p>
          <a:endParaRPr lang="es-ES"/>
        </a:p>
      </dgm:t>
    </dgm:pt>
    <dgm:pt modelId="{EC334A66-581E-452D-B2C2-A3132F6E8839}" type="pres">
      <dgm:prSet presAssocID="{F4522149-4979-4763-8C40-2F0A80D6D7FF}" presName="extraNode" presStyleLbl="node1" presStyleIdx="0" presStyleCnt="1"/>
      <dgm:spPr/>
    </dgm:pt>
    <dgm:pt modelId="{EA3A63C3-677B-48A8-ADDF-23EF171DD599}" type="pres">
      <dgm:prSet presAssocID="{F4522149-4979-4763-8C40-2F0A80D6D7FF}" presName="dstNode" presStyleLbl="node1" presStyleIdx="0" presStyleCnt="1"/>
      <dgm:spPr/>
    </dgm:pt>
    <dgm:pt modelId="{B6DEA66F-A006-4073-B928-917463BCD1B0}" type="pres">
      <dgm:prSet presAssocID="{53726751-1B2E-4A37-BF4D-658D09364F25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B72769-86CE-4BD4-90FB-3970D62C151C}" type="pres">
      <dgm:prSet presAssocID="{53726751-1B2E-4A37-BF4D-658D09364F25}" presName="accent_1" presStyleCnt="0"/>
      <dgm:spPr/>
    </dgm:pt>
    <dgm:pt modelId="{D8E23ECD-88D7-4A8D-A71E-D95F1AEE9E12}" type="pres">
      <dgm:prSet presAssocID="{53726751-1B2E-4A37-BF4D-658D09364F25}" presName="accentRepeatNode" presStyleLbl="solidFgAcc1" presStyleIdx="0" presStyleCn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s-ES"/>
        </a:p>
      </dgm:t>
    </dgm:pt>
  </dgm:ptLst>
  <dgm:cxnLst>
    <dgm:cxn modelId="{28F7BE61-36E1-428B-A9F1-ACF709B7998C}" srcId="{F4522149-4979-4763-8C40-2F0A80D6D7FF}" destId="{53726751-1B2E-4A37-BF4D-658D09364F25}" srcOrd="0" destOrd="0" parTransId="{37264D25-4AC8-41AB-A4D7-3EBA4BACCFCF}" sibTransId="{FA3FF30F-6F7F-4135-8E07-9F909566B99D}"/>
    <dgm:cxn modelId="{A1B05A5B-DA7E-4E64-B7CC-E65A4D76E8D5}" type="presOf" srcId="{FA3FF30F-6F7F-4135-8E07-9F909566B99D}" destId="{9124B274-198D-4C16-8024-6EAE0D863D96}" srcOrd="0" destOrd="0" presId="urn:microsoft.com/office/officeart/2008/layout/VerticalCurvedList"/>
    <dgm:cxn modelId="{7E5E24E0-609E-4B4E-A340-8CE5E6F94DE2}" type="presOf" srcId="{F4522149-4979-4763-8C40-2F0A80D6D7FF}" destId="{18C27F12-D348-4157-AF0E-E627F40B983D}" srcOrd="0" destOrd="0" presId="urn:microsoft.com/office/officeart/2008/layout/VerticalCurvedList"/>
    <dgm:cxn modelId="{1B62183A-93D7-467A-BEA0-90F6E32DF9E8}" type="presOf" srcId="{53726751-1B2E-4A37-BF4D-658D09364F25}" destId="{B6DEA66F-A006-4073-B928-917463BCD1B0}" srcOrd="0" destOrd="0" presId="urn:microsoft.com/office/officeart/2008/layout/VerticalCurvedList"/>
    <dgm:cxn modelId="{449C1F6F-D6E2-485E-A4A9-FB23E889BE40}" type="presParOf" srcId="{18C27F12-D348-4157-AF0E-E627F40B983D}" destId="{15B7E1DD-565D-4ECA-AA28-55A033E48A5E}" srcOrd="0" destOrd="0" presId="urn:microsoft.com/office/officeart/2008/layout/VerticalCurvedList"/>
    <dgm:cxn modelId="{E53A764D-E48B-4462-9D64-5A115B852FF0}" type="presParOf" srcId="{15B7E1DD-565D-4ECA-AA28-55A033E48A5E}" destId="{534FEDC2-AB0C-47D3-A87F-867649ACE867}" srcOrd="0" destOrd="0" presId="urn:microsoft.com/office/officeart/2008/layout/VerticalCurvedList"/>
    <dgm:cxn modelId="{D58E7571-3087-42E9-B4BB-8A39D4BD8A8D}" type="presParOf" srcId="{534FEDC2-AB0C-47D3-A87F-867649ACE867}" destId="{7DA0D2D3-4324-4687-BA07-2DD27A02A166}" srcOrd="0" destOrd="0" presId="urn:microsoft.com/office/officeart/2008/layout/VerticalCurvedList"/>
    <dgm:cxn modelId="{0A8A1A5E-8E99-4426-9E2A-A4176B8B7973}" type="presParOf" srcId="{534FEDC2-AB0C-47D3-A87F-867649ACE867}" destId="{9124B274-198D-4C16-8024-6EAE0D863D96}" srcOrd="1" destOrd="0" presId="urn:microsoft.com/office/officeart/2008/layout/VerticalCurvedList"/>
    <dgm:cxn modelId="{27B70878-F989-4893-A895-E648C6BF8238}" type="presParOf" srcId="{534FEDC2-AB0C-47D3-A87F-867649ACE867}" destId="{EC334A66-581E-452D-B2C2-A3132F6E8839}" srcOrd="2" destOrd="0" presId="urn:microsoft.com/office/officeart/2008/layout/VerticalCurvedList"/>
    <dgm:cxn modelId="{87F08615-1392-428B-898F-1B9424CEE017}" type="presParOf" srcId="{534FEDC2-AB0C-47D3-A87F-867649ACE867}" destId="{EA3A63C3-677B-48A8-ADDF-23EF171DD599}" srcOrd="3" destOrd="0" presId="urn:microsoft.com/office/officeart/2008/layout/VerticalCurvedList"/>
    <dgm:cxn modelId="{10B7DA10-3A0F-45F5-AD54-97874C6EAC5A}" type="presParOf" srcId="{15B7E1DD-565D-4ECA-AA28-55A033E48A5E}" destId="{B6DEA66F-A006-4073-B928-917463BCD1B0}" srcOrd="1" destOrd="0" presId="urn:microsoft.com/office/officeart/2008/layout/VerticalCurvedList"/>
    <dgm:cxn modelId="{D5CA68F1-4232-4C26-9F6B-B050CA684C4A}" type="presParOf" srcId="{15B7E1DD-565D-4ECA-AA28-55A033E48A5E}" destId="{73B72769-86CE-4BD4-90FB-3970D62C151C}" srcOrd="2" destOrd="0" presId="urn:microsoft.com/office/officeart/2008/layout/VerticalCurvedList"/>
    <dgm:cxn modelId="{049CEAE0-D994-472F-8354-9A9D69A4DC0F}" type="presParOf" srcId="{73B72769-86CE-4BD4-90FB-3970D62C151C}" destId="{D8E23ECD-88D7-4A8D-A71E-D95F1AEE9E1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24B274-198D-4C16-8024-6EAE0D863D96}">
      <dsp:nvSpPr>
        <dsp:cNvPr id="0" name=""/>
        <dsp:cNvSpPr/>
      </dsp:nvSpPr>
      <dsp:spPr>
        <a:xfrm>
          <a:off x="-5291855" y="-810449"/>
          <a:ext cx="6301418" cy="6301418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B67C3-98EF-40C7-9108-BCFE09335B87}">
      <dsp:nvSpPr>
        <dsp:cNvPr id="0" name=""/>
        <dsp:cNvSpPr/>
      </dsp:nvSpPr>
      <dsp:spPr>
        <a:xfrm>
          <a:off x="429976" y="144018"/>
          <a:ext cx="6478343" cy="585252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4544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b="1" kern="1200" dirty="0" smtClean="0">
              <a:solidFill>
                <a:schemeClr val="tx1"/>
              </a:solidFill>
            </a:rPr>
            <a:t>Participantes en la Actividad 2.3.1</a:t>
          </a:r>
          <a:endParaRPr lang="es-ES" sz="3000" b="1" kern="1200" dirty="0">
            <a:solidFill>
              <a:schemeClr val="tx1"/>
            </a:solidFill>
          </a:endParaRPr>
        </a:p>
      </dsp:txBody>
      <dsp:txXfrm>
        <a:off x="429976" y="144018"/>
        <a:ext cx="6478343" cy="585252"/>
      </dsp:txXfrm>
    </dsp:sp>
    <dsp:sp modelId="{71276B69-DC1E-4927-B67B-E75819D584FE}">
      <dsp:nvSpPr>
        <dsp:cNvPr id="0" name=""/>
        <dsp:cNvSpPr/>
      </dsp:nvSpPr>
      <dsp:spPr>
        <a:xfrm>
          <a:off x="75725" y="219282"/>
          <a:ext cx="731565" cy="731565"/>
        </a:xfrm>
        <a:prstGeom prst="ellipse">
          <a:avLst/>
        </a:prstGeom>
        <a:solidFill>
          <a:schemeClr val="tx2">
            <a:lumMod val="75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276AC0-7A94-4CAF-91A2-531E7605CD9D}">
      <dsp:nvSpPr>
        <dsp:cNvPr id="0" name=""/>
        <dsp:cNvSpPr/>
      </dsp:nvSpPr>
      <dsp:spPr>
        <a:xfrm>
          <a:off x="860883" y="1170036"/>
          <a:ext cx="6058969" cy="585252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4544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Descripción de las acciones</a:t>
          </a:r>
          <a:endParaRPr lang="es-ES" sz="30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60883" y="1170036"/>
        <a:ext cx="6058969" cy="585252"/>
      </dsp:txXfrm>
    </dsp:sp>
    <dsp:sp modelId="{E7A4C585-1EE3-4FE5-B5B5-54F7FD223F39}">
      <dsp:nvSpPr>
        <dsp:cNvPr id="0" name=""/>
        <dsp:cNvSpPr/>
      </dsp:nvSpPr>
      <dsp:spPr>
        <a:xfrm>
          <a:off x="495100" y="1096879"/>
          <a:ext cx="731565" cy="731565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3CC941-0CCB-4C24-916B-3EA0A0F0BF7F}">
      <dsp:nvSpPr>
        <dsp:cNvPr id="0" name=""/>
        <dsp:cNvSpPr/>
      </dsp:nvSpPr>
      <dsp:spPr>
        <a:xfrm>
          <a:off x="989597" y="2047633"/>
          <a:ext cx="5930254" cy="585252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4544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Resultados previstos</a:t>
          </a:r>
          <a:endParaRPr lang="es-ES" sz="30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9597" y="2047633"/>
        <a:ext cx="5930254" cy="585252"/>
      </dsp:txXfrm>
    </dsp:sp>
    <dsp:sp modelId="{2A3C0F89-668A-4C58-B797-80AFE76C1F1C}">
      <dsp:nvSpPr>
        <dsp:cNvPr id="0" name=""/>
        <dsp:cNvSpPr/>
      </dsp:nvSpPr>
      <dsp:spPr>
        <a:xfrm>
          <a:off x="623814" y="1974477"/>
          <a:ext cx="731565" cy="731565"/>
        </a:xfrm>
        <a:prstGeom prst="ellipse">
          <a:avLst/>
        </a:prstGeom>
        <a:solidFill>
          <a:schemeClr val="accent5">
            <a:lumMod val="75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0A1011-D6A1-4A9C-8DD2-3C167715EDC4}">
      <dsp:nvSpPr>
        <dsp:cNvPr id="0" name=""/>
        <dsp:cNvSpPr/>
      </dsp:nvSpPr>
      <dsp:spPr>
        <a:xfrm>
          <a:off x="860883" y="2925231"/>
          <a:ext cx="6058969" cy="585252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4544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Productos finales</a:t>
          </a:r>
          <a:endParaRPr lang="es-ES" sz="30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60883" y="2925231"/>
        <a:ext cx="6058969" cy="585252"/>
      </dsp:txXfrm>
    </dsp:sp>
    <dsp:sp modelId="{982805C5-768D-4D27-A6CD-D6BC35D17D4A}">
      <dsp:nvSpPr>
        <dsp:cNvPr id="0" name=""/>
        <dsp:cNvSpPr/>
      </dsp:nvSpPr>
      <dsp:spPr>
        <a:xfrm>
          <a:off x="495100" y="2852074"/>
          <a:ext cx="731565" cy="731565"/>
        </a:xfrm>
        <a:prstGeom prst="ellipse">
          <a:avLst/>
        </a:prstGeom>
        <a:solidFill>
          <a:schemeClr val="accent5">
            <a:lumMod val="5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D2096C-B957-4AA1-9CE3-3725E329AEFB}">
      <dsp:nvSpPr>
        <dsp:cNvPr id="0" name=""/>
        <dsp:cNvSpPr/>
      </dsp:nvSpPr>
      <dsp:spPr>
        <a:xfrm>
          <a:off x="441508" y="3802828"/>
          <a:ext cx="6478343" cy="585252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4544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Principales beneficiarios </a:t>
          </a:r>
          <a:endParaRPr lang="es-ES" sz="30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1508" y="3802828"/>
        <a:ext cx="6478343" cy="585252"/>
      </dsp:txXfrm>
    </dsp:sp>
    <dsp:sp modelId="{D8E23ECD-88D7-4A8D-A71E-D95F1AEE9E12}">
      <dsp:nvSpPr>
        <dsp:cNvPr id="0" name=""/>
        <dsp:cNvSpPr/>
      </dsp:nvSpPr>
      <dsp:spPr>
        <a:xfrm>
          <a:off x="75725" y="3729672"/>
          <a:ext cx="731565" cy="731565"/>
        </a:xfrm>
        <a:prstGeom prst="ellipse">
          <a:avLst/>
        </a:prstGeom>
        <a:solidFill>
          <a:schemeClr val="accent4">
            <a:lumMod val="75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24B274-198D-4C16-8024-6EAE0D863D96}">
      <dsp:nvSpPr>
        <dsp:cNvPr id="0" name=""/>
        <dsp:cNvSpPr/>
      </dsp:nvSpPr>
      <dsp:spPr>
        <a:xfrm>
          <a:off x="-1940043" y="-327419"/>
          <a:ext cx="2527047" cy="2527047"/>
        </a:xfrm>
        <a:prstGeom prst="blockArc">
          <a:avLst>
            <a:gd name="adj1" fmla="val 18900000"/>
            <a:gd name="adj2" fmla="val 2700000"/>
            <a:gd name="adj3" fmla="val 855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B67C3-98EF-40C7-9108-BCFE09335B87}">
      <dsp:nvSpPr>
        <dsp:cNvPr id="0" name=""/>
        <dsp:cNvSpPr/>
      </dsp:nvSpPr>
      <dsp:spPr>
        <a:xfrm>
          <a:off x="560287" y="246768"/>
          <a:ext cx="6413073" cy="914723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3033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b="1" kern="1200" dirty="0" smtClean="0">
              <a:solidFill>
                <a:schemeClr val="tx1"/>
              </a:solidFill>
            </a:rPr>
            <a:t>Participantes en la Actividad 2.3.1</a:t>
          </a:r>
          <a:endParaRPr lang="es-ES" sz="3100" b="1" kern="1200" dirty="0">
            <a:solidFill>
              <a:schemeClr val="tx1"/>
            </a:solidFill>
          </a:endParaRPr>
        </a:p>
      </dsp:txBody>
      <dsp:txXfrm>
        <a:off x="560287" y="246768"/>
        <a:ext cx="6413073" cy="914723"/>
      </dsp:txXfrm>
    </dsp:sp>
    <dsp:sp modelId="{71276B69-DC1E-4927-B67B-E75819D584FE}">
      <dsp:nvSpPr>
        <dsp:cNvPr id="0" name=""/>
        <dsp:cNvSpPr/>
      </dsp:nvSpPr>
      <dsp:spPr>
        <a:xfrm>
          <a:off x="0" y="364401"/>
          <a:ext cx="1143404" cy="1143404"/>
        </a:xfrm>
        <a:prstGeom prst="ellipse">
          <a:avLst/>
        </a:prstGeom>
        <a:solidFill>
          <a:schemeClr val="tx2">
            <a:lumMod val="75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24B274-198D-4C16-8024-6EAE0D863D96}">
      <dsp:nvSpPr>
        <dsp:cNvPr id="0" name=""/>
        <dsp:cNvSpPr/>
      </dsp:nvSpPr>
      <dsp:spPr>
        <a:xfrm>
          <a:off x="-1044745" y="-178795"/>
          <a:ext cx="1365702" cy="1365702"/>
        </a:xfrm>
        <a:prstGeom prst="blockArc">
          <a:avLst>
            <a:gd name="adj1" fmla="val 18900000"/>
            <a:gd name="adj2" fmla="val 2700000"/>
            <a:gd name="adj3" fmla="val 1582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B0DA7B-CFCC-4264-8613-0E9D882DDB4B}">
      <dsp:nvSpPr>
        <dsp:cNvPr id="0" name=""/>
        <dsp:cNvSpPr/>
      </dsp:nvSpPr>
      <dsp:spPr>
        <a:xfrm>
          <a:off x="311272" y="255037"/>
          <a:ext cx="6961535" cy="498036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94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Descripción de las acciones</a:t>
          </a:r>
          <a:endParaRPr lang="es-ES" sz="3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1272" y="255037"/>
        <a:ext cx="6961535" cy="498036"/>
      </dsp:txXfrm>
    </dsp:sp>
    <dsp:sp modelId="{E7A4C585-1EE3-4FE5-B5B5-54F7FD223F39}">
      <dsp:nvSpPr>
        <dsp:cNvPr id="0" name=""/>
        <dsp:cNvSpPr/>
      </dsp:nvSpPr>
      <dsp:spPr>
        <a:xfrm>
          <a:off x="0" y="192783"/>
          <a:ext cx="622545" cy="622545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24B274-198D-4C16-8024-6EAE0D863D96}">
      <dsp:nvSpPr>
        <dsp:cNvPr id="0" name=""/>
        <dsp:cNvSpPr/>
      </dsp:nvSpPr>
      <dsp:spPr>
        <a:xfrm>
          <a:off x="-1044745" y="-178795"/>
          <a:ext cx="1365702" cy="1365702"/>
        </a:xfrm>
        <a:prstGeom prst="blockArc">
          <a:avLst>
            <a:gd name="adj1" fmla="val 18900000"/>
            <a:gd name="adj2" fmla="val 2700000"/>
            <a:gd name="adj3" fmla="val 1582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B0DA7B-CFCC-4264-8613-0E9D882DDB4B}">
      <dsp:nvSpPr>
        <dsp:cNvPr id="0" name=""/>
        <dsp:cNvSpPr/>
      </dsp:nvSpPr>
      <dsp:spPr>
        <a:xfrm>
          <a:off x="311272" y="255037"/>
          <a:ext cx="6961535" cy="498036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94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Descripción de las acciones</a:t>
          </a:r>
          <a:endParaRPr lang="es-ES" sz="3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1272" y="255037"/>
        <a:ext cx="6961535" cy="498036"/>
      </dsp:txXfrm>
    </dsp:sp>
    <dsp:sp modelId="{E7A4C585-1EE3-4FE5-B5B5-54F7FD223F39}">
      <dsp:nvSpPr>
        <dsp:cNvPr id="0" name=""/>
        <dsp:cNvSpPr/>
      </dsp:nvSpPr>
      <dsp:spPr>
        <a:xfrm>
          <a:off x="0" y="192783"/>
          <a:ext cx="622545" cy="622545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24B274-198D-4C16-8024-6EAE0D863D96}">
      <dsp:nvSpPr>
        <dsp:cNvPr id="0" name=""/>
        <dsp:cNvSpPr/>
      </dsp:nvSpPr>
      <dsp:spPr>
        <a:xfrm>
          <a:off x="-1193782" y="-203566"/>
          <a:ext cx="1559260" cy="1559260"/>
        </a:xfrm>
        <a:prstGeom prst="blockArc">
          <a:avLst>
            <a:gd name="adj1" fmla="val 18900000"/>
            <a:gd name="adj2" fmla="val 2700000"/>
            <a:gd name="adj3" fmla="val 1385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344EF7-E853-419E-B6CE-420F47878AEF}">
      <dsp:nvSpPr>
        <dsp:cNvPr id="0" name=""/>
        <dsp:cNvSpPr/>
      </dsp:nvSpPr>
      <dsp:spPr>
        <a:xfrm>
          <a:off x="354934" y="292116"/>
          <a:ext cx="6629841" cy="567895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51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Resultados previstos</a:t>
          </a:r>
          <a:endParaRPr lang="es-ES" sz="3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4934" y="292116"/>
        <a:ext cx="6629841" cy="567895"/>
      </dsp:txXfrm>
    </dsp:sp>
    <dsp:sp modelId="{2A3C0F89-668A-4C58-B797-80AFE76C1F1C}">
      <dsp:nvSpPr>
        <dsp:cNvPr id="0" name=""/>
        <dsp:cNvSpPr/>
      </dsp:nvSpPr>
      <dsp:spPr>
        <a:xfrm>
          <a:off x="0" y="221129"/>
          <a:ext cx="709869" cy="709869"/>
        </a:xfrm>
        <a:prstGeom prst="ellipse">
          <a:avLst/>
        </a:prstGeom>
        <a:solidFill>
          <a:schemeClr val="accent5">
            <a:lumMod val="75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24B274-198D-4C16-8024-6EAE0D863D96}">
      <dsp:nvSpPr>
        <dsp:cNvPr id="0" name=""/>
        <dsp:cNvSpPr/>
      </dsp:nvSpPr>
      <dsp:spPr>
        <a:xfrm>
          <a:off x="-1119303" y="-191180"/>
          <a:ext cx="1462481" cy="1462481"/>
        </a:xfrm>
        <a:prstGeom prst="blockArc">
          <a:avLst>
            <a:gd name="adj1" fmla="val 18900000"/>
            <a:gd name="adj2" fmla="val 2700000"/>
            <a:gd name="adj3" fmla="val 1477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7774C-382C-4657-B6E7-457224BE2417}">
      <dsp:nvSpPr>
        <dsp:cNvPr id="0" name=""/>
        <dsp:cNvSpPr/>
      </dsp:nvSpPr>
      <dsp:spPr>
        <a:xfrm>
          <a:off x="333046" y="273622"/>
          <a:ext cx="6651729" cy="532874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8673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Productos finales</a:t>
          </a:r>
          <a:endParaRPr lang="es-ES" sz="3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3046" y="273622"/>
        <a:ext cx="6651729" cy="532874"/>
      </dsp:txXfrm>
    </dsp:sp>
    <dsp:sp modelId="{982805C5-768D-4D27-A6CD-D6BC35D17D4A}">
      <dsp:nvSpPr>
        <dsp:cNvPr id="0" name=""/>
        <dsp:cNvSpPr/>
      </dsp:nvSpPr>
      <dsp:spPr>
        <a:xfrm>
          <a:off x="0" y="198001"/>
          <a:ext cx="666093" cy="666093"/>
        </a:xfrm>
        <a:prstGeom prst="ellipse">
          <a:avLst/>
        </a:prstGeom>
        <a:solidFill>
          <a:schemeClr val="accent5">
            <a:lumMod val="5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24B274-198D-4C16-8024-6EAE0D863D96}">
      <dsp:nvSpPr>
        <dsp:cNvPr id="0" name=""/>
        <dsp:cNvSpPr/>
      </dsp:nvSpPr>
      <dsp:spPr>
        <a:xfrm>
          <a:off x="-1044851" y="-178795"/>
          <a:ext cx="1365702" cy="1365702"/>
        </a:xfrm>
        <a:prstGeom prst="blockArc">
          <a:avLst>
            <a:gd name="adj1" fmla="val 18900000"/>
            <a:gd name="adj2" fmla="val 2700000"/>
            <a:gd name="adj3" fmla="val 1582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DEA66F-A006-4073-B928-917463BCD1B0}">
      <dsp:nvSpPr>
        <dsp:cNvPr id="0" name=""/>
        <dsp:cNvSpPr/>
      </dsp:nvSpPr>
      <dsp:spPr>
        <a:xfrm>
          <a:off x="311119" y="255160"/>
          <a:ext cx="6673656" cy="497791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94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Principales</a:t>
          </a:r>
          <a:r>
            <a:rPr lang="es-ES" sz="2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beneficiarios </a:t>
          </a:r>
          <a:endParaRPr lang="es-ES" sz="2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1119" y="255160"/>
        <a:ext cx="6673656" cy="497791"/>
      </dsp:txXfrm>
    </dsp:sp>
    <dsp:sp modelId="{D8E23ECD-88D7-4A8D-A71E-D95F1AEE9E12}">
      <dsp:nvSpPr>
        <dsp:cNvPr id="0" name=""/>
        <dsp:cNvSpPr/>
      </dsp:nvSpPr>
      <dsp:spPr>
        <a:xfrm>
          <a:off x="0" y="192936"/>
          <a:ext cx="622238" cy="622238"/>
        </a:xfrm>
        <a:prstGeom prst="ellipse">
          <a:avLst/>
        </a:prstGeom>
        <a:solidFill>
          <a:schemeClr val="accent4">
            <a:lumMod val="75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25CE3-526F-4F81-908A-BB3794C8AD94}" type="datetimeFigureOut">
              <a:rPr lang="es-ES" smtClean="0"/>
              <a:pPr/>
              <a:t>22/02/2017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03285-F4E9-4BF0-91D3-670F1CB46BA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58196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A9C5A-E610-4282-AF63-6C3AA9576634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477921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s-ES" smtClean="0"/>
              <a:pPr/>
              <a:t>3</a:t>
            </a:fld>
            <a:endParaRPr lang="es-E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s-ES" smtClean="0"/>
              <a:pPr/>
              <a:t>4</a:t>
            </a:fld>
            <a:endParaRPr lang="es-E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s-ES" smtClean="0"/>
              <a:pPr/>
              <a:t>5</a:t>
            </a:fld>
            <a:endParaRPr lang="es-E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s-ES" smtClean="0"/>
              <a:pPr/>
              <a:t>6</a:t>
            </a:fld>
            <a:endParaRPr lang="es-E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s-ES" smtClean="0"/>
              <a:pPr/>
              <a:t>7</a:t>
            </a:fld>
            <a:endParaRPr lang="es-E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s-ES" smtClean="0"/>
              <a:pPr/>
              <a:t>8</a:t>
            </a:fld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/>
              <a:pPr/>
              <a:t>22/02/2017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782134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/>
              <a:pPr/>
              <a:t>22/02/2017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805624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/>
              <a:pPr/>
              <a:t>22/02/2017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179224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ción del álbu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46839"/>
            <a:ext cx="7772400" cy="1362075"/>
          </a:xfrm>
        </p:spPr>
        <p:txBody>
          <a:bodyPr anchor="t"/>
          <a:lstStyle>
            <a:lvl1pPr algn="l" eaLnBrk="1" latinLnBrk="0" hangingPunct="1">
              <a:defRPr kumimoji="0" lang="es-ES" sz="4000" b="1" cap="al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46652"/>
            <a:ext cx="7772400" cy="1500187"/>
          </a:xfrm>
        </p:spPr>
        <p:txBody>
          <a:bodyPr anchor="b"/>
          <a:lstStyle>
            <a:lvl1pPr marL="0" indent="0" eaLnBrk="1" latinLnBrk="0" hangingPunct="1">
              <a:buNone/>
              <a:defRPr kumimoji="0" lang="es-ES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es-ES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es-ES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/>
              <a:pPr/>
              <a:t>17/02/2017</a:t>
            </a:fld>
            <a:endParaRPr kumimoji="0" lang="es-E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es-E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/>
              <a:pPr/>
              <a:t>‹Nº›</a:t>
            </a:fld>
            <a:endParaRPr kumimoji="0" lang="es-ES" dirty="0"/>
          </a:p>
        </p:txBody>
      </p:sp>
    </p:spTree>
    <p:extLst>
      <p:ext uri="{BB962C8B-B14F-4D97-AF65-F5344CB8AC3E}">
        <p14:creationId xmlns:p14="http://schemas.microsoft.com/office/powerpoint/2010/main" xmlns="" val="3388728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/>
              <a:pPr/>
              <a:t>22/02/2017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318075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/>
              <a:pPr/>
              <a:t>22/02/2017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29303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/>
              <a:pPr/>
              <a:t>22/02/2017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41682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/>
              <a:pPr/>
              <a:t>22/02/2017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95818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/>
              <a:pPr/>
              <a:t>22/02/2017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165301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/>
              <a:pPr/>
              <a:t>22/02/2017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216270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/>
              <a:pPr/>
              <a:t>22/02/2017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70034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/>
              <a:pPr/>
              <a:t>22/02/2017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58178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5A4EC-0408-475D-A4B5-60DA0F8E959C}" type="datetimeFigureOut">
              <a:rPr lang="es-ES" smtClean="0"/>
              <a:pPr/>
              <a:t>22/02/2017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BDB75-2B97-4BB3-A0DB-B52FF36EF83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56516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29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Relationship Id="rId22" Type="http://schemas.openxmlformats.org/officeDocument/2006/relationships/image" Target="../media/image21.jpeg"/><Relationship Id="rId27" Type="http://schemas.openxmlformats.org/officeDocument/2006/relationships/image" Target="../media/image26.jpeg"/><Relationship Id="rId30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1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2.jpe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2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3248898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/>
            </a:r>
            <a:b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es-ES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/>
            </a:r>
            <a:br>
              <a:rPr lang="es-ES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</a:br>
            <a:endParaRPr lang="es-ES" sz="32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cxnSp>
        <p:nvCxnSpPr>
          <p:cNvPr id="8" name="7 Conector recto"/>
          <p:cNvCxnSpPr/>
          <p:nvPr/>
        </p:nvCxnSpPr>
        <p:spPr>
          <a:xfrm flipV="1">
            <a:off x="108439" y="2060848"/>
            <a:ext cx="8568017" cy="3091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292080" y="5462742"/>
            <a:ext cx="3888432" cy="41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s-E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Gran Canaria, 23 de febrero </a:t>
            </a: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 </a:t>
            </a:r>
            <a:r>
              <a:rPr lang="es-E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2017</a:t>
            </a:r>
            <a:r>
              <a:rPr lang="es-ES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/>
            </a:r>
            <a:br>
              <a:rPr lang="es-ES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</a:br>
            <a:endParaRPr lang="es-ES" sz="32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90100"/>
            <a:ext cx="223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kumimoji="0" lang="es-ES_trad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0" y="1667560"/>
            <a:ext cx="17235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                                </a:t>
            </a:r>
            <a:endParaRPr kumimoji="0" lang="es-ES_trad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771800" y="4337228"/>
            <a:ext cx="61926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6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</a:t>
            </a:r>
            <a:r>
              <a:rPr lang="es-E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BIOBLUE</a:t>
            </a:r>
            <a:endParaRPr lang="es-E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27162" y="2132856"/>
            <a:ext cx="837728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Actividad 2.3.1: </a:t>
            </a:r>
          </a:p>
          <a:p>
            <a:pPr algn="just">
              <a:defRPr/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Acción demostrativa para desarrollar nuevos productos para la alimentación de organismos acuáticos. Evaluación de la capacidad antioxidante, </a:t>
            </a:r>
            <a:r>
              <a:rPr lang="es-E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bioestimulante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 nutricional de micro y </a:t>
            </a:r>
            <a:r>
              <a:rPr lang="es-E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macroalgas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de arribazón en el enriquecimiento de presas vivas y el cultivo de lisa barbuda, carpa, lenguado y dorada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 algn="just">
              <a:defRPr/>
            </a:pP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6" name="CuadroTexto 7"/>
          <p:cNvSpPr txBox="1">
            <a:spLocks noChangeArrowheads="1"/>
          </p:cNvSpPr>
          <p:nvPr/>
        </p:nvSpPr>
        <p:spPr bwMode="auto">
          <a:xfrm>
            <a:off x="135326" y="5517232"/>
            <a:ext cx="42733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_tradnl" altLang="es-ES" sz="1000" dirty="0" smtClean="0">
                <a:solidFill>
                  <a:srgbClr val="0070C0"/>
                </a:solidFill>
                <a:latin typeface="+mn-lt"/>
              </a:rPr>
              <a:t>Entidades participantes beneficiarias y  de Terceros Países:</a:t>
            </a:r>
            <a:endParaRPr lang="es-ES_tradnl" altLang="es-ES" sz="10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1" name="CuadroTexto 7"/>
          <p:cNvSpPr txBox="1">
            <a:spLocks noChangeArrowheads="1"/>
          </p:cNvSpPr>
          <p:nvPr/>
        </p:nvSpPr>
        <p:spPr bwMode="auto">
          <a:xfrm>
            <a:off x="107504" y="6093296"/>
            <a:ext cx="22937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_tradnl" altLang="es-ES" sz="1000" dirty="0">
                <a:solidFill>
                  <a:srgbClr val="0070C0"/>
                </a:solidFill>
                <a:latin typeface="+mn-lt"/>
              </a:rPr>
              <a:t>P</a:t>
            </a:r>
            <a:r>
              <a:rPr lang="es-ES_tradnl" altLang="es-ES" sz="1000" dirty="0" smtClean="0">
                <a:solidFill>
                  <a:srgbClr val="0070C0"/>
                </a:solidFill>
                <a:latin typeface="+mn-lt"/>
              </a:rPr>
              <a:t>articipantes asociados:</a:t>
            </a:r>
            <a:endParaRPr lang="es-ES_tradnl" altLang="es-ES" sz="10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74" name="73 Imagen" descr="C:\Users\eportillo\AppData\Local\Microsoft\Windows\Temporary Internet Files\Content.Word\ProyectosMAC-MACBIOBLUE_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589" y="360171"/>
            <a:ext cx="2009653" cy="67161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74 CuadroTexto"/>
          <p:cNvSpPr txBox="1"/>
          <p:nvPr/>
        </p:nvSpPr>
        <p:spPr>
          <a:xfrm>
            <a:off x="297126" y="1229851"/>
            <a:ext cx="89553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Entidad Responsable:</a:t>
            </a:r>
          </a:p>
          <a:p>
            <a:pPr>
              <a:defRPr/>
            </a:pPr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UNIVERSIDAD DE LA LAGUNA (I.P. Covadonga Rodríguez)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8891" y="4931876"/>
            <a:ext cx="1613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MAC/1.1b/086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2" name="36 Grupo"/>
          <p:cNvGrpSpPr/>
          <p:nvPr/>
        </p:nvGrpSpPr>
        <p:grpSpPr>
          <a:xfrm>
            <a:off x="7366" y="6309320"/>
            <a:ext cx="9101138" cy="525275"/>
            <a:chOff x="0" y="0"/>
            <a:chExt cx="9601200" cy="561975"/>
          </a:xfrm>
        </p:grpSpPr>
        <p:pic>
          <p:nvPicPr>
            <p:cNvPr id="4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100"/>
              <a:ext cx="542925" cy="514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275" y="133350"/>
              <a:ext cx="790575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9725" y="38100"/>
              <a:ext cx="542925" cy="52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7" name="Picture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142875"/>
              <a:ext cx="5429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" name="Picture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275" y="180975"/>
              <a:ext cx="790575" cy="23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" name="Picture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5725" y="228600"/>
              <a:ext cx="790575" cy="133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0" name="Picture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9175" y="161925"/>
              <a:ext cx="790575" cy="2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" name="gráficos4"/>
            <p:cNvPicPr>
              <a:picLocks noChangeAspect="1"/>
            </p:cNvPicPr>
            <p:nvPr/>
          </p:nvPicPr>
          <p:blipFill>
            <a:blip r:embed="rId12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762625" y="123825"/>
              <a:ext cx="685800" cy="352425"/>
            </a:xfrm>
            <a:prstGeom prst="rect">
              <a:avLst/>
            </a:prstGeom>
            <a:noFill/>
            <a:ln>
              <a:noFill/>
              <a:prstDash/>
            </a:ln>
          </p:spPr>
        </p:pic>
        <p:pic>
          <p:nvPicPr>
            <p:cNvPr id="82" name="Picture 21" descr="COAG Canarias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1775" y="142875"/>
              <a:ext cx="790575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23" descr="logoubq_15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8550" y="0"/>
              <a:ext cx="466725" cy="466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26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856" t="9102" r="51751" b="54061"/>
            <a:stretch/>
          </p:blipFill>
          <p:spPr bwMode="auto">
            <a:xfrm>
              <a:off x="8001000" y="133350"/>
              <a:ext cx="60960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" name="Picture 25" descr="logo BRC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0625" y="219075"/>
              <a:ext cx="790575" cy="219075"/>
            </a:xfrm>
            <a:prstGeom prst="rect">
              <a:avLst/>
            </a:prstGeom>
            <a:noFill/>
            <a:extLst/>
          </p:spPr>
        </p:pic>
      </p:grpSp>
      <p:pic>
        <p:nvPicPr>
          <p:cNvPr id="87" name="Picture 8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2028" y="5823267"/>
            <a:ext cx="534206" cy="255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47 Grupo"/>
          <p:cNvGrpSpPr>
            <a:grpSpLocks noChangeAspect="1"/>
          </p:cNvGrpSpPr>
          <p:nvPr/>
        </p:nvGrpSpPr>
        <p:grpSpPr>
          <a:xfrm>
            <a:off x="251520" y="5589240"/>
            <a:ext cx="6334146" cy="629921"/>
            <a:chOff x="0" y="0"/>
            <a:chExt cx="7203107" cy="716327"/>
          </a:xfrm>
        </p:grpSpPr>
        <p:pic>
          <p:nvPicPr>
            <p:cNvPr id="91" name="Picture 1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6497" y="257409"/>
              <a:ext cx="1080000" cy="201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2994" y="235841"/>
              <a:ext cx="1080000" cy="2446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3" name="Picture 4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0" y="223615"/>
              <a:ext cx="1080000" cy="269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5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3914" y="0"/>
              <a:ext cx="540000" cy="716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5" name="Picture 6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0410" y="143269"/>
              <a:ext cx="662697" cy="42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6" name="Picture 7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9491" y="98915"/>
              <a:ext cx="1027233" cy="5184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7" name="Picture 9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3221" y="87510"/>
              <a:ext cx="468000" cy="541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8" name="Picture 10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7718" y="88163"/>
              <a:ext cx="519699" cy="5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0" name="Picture 12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9510" y="5780993"/>
            <a:ext cx="407014" cy="34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16 Grupo"/>
          <p:cNvGrpSpPr/>
          <p:nvPr/>
        </p:nvGrpSpPr>
        <p:grpSpPr>
          <a:xfrm>
            <a:off x="4676182" y="260648"/>
            <a:ext cx="4276725" cy="747395"/>
            <a:chOff x="0" y="0"/>
            <a:chExt cx="7972425" cy="1333500"/>
          </a:xfrm>
        </p:grpSpPr>
        <p:pic>
          <p:nvPicPr>
            <p:cNvPr id="104" name="0 Imagen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048125" y="257175"/>
              <a:ext cx="3924300" cy="1076325"/>
            </a:xfrm>
            <a:prstGeom prst="rect">
              <a:avLst/>
            </a:prstGeom>
          </p:spPr>
        </p:pic>
        <p:pic>
          <p:nvPicPr>
            <p:cNvPr id="105" name="0 Imagen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180975"/>
              <a:ext cx="1152525" cy="1152525"/>
            </a:xfrm>
            <a:prstGeom prst="rect">
              <a:avLst/>
            </a:prstGeom>
          </p:spPr>
        </p:pic>
        <p:pic>
          <p:nvPicPr>
            <p:cNvPr id="106" name="0 Imagen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47825" y="0"/>
              <a:ext cx="2095500" cy="1333500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7445" y="5687931"/>
            <a:ext cx="328299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51574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CuadroTexto"/>
          <p:cNvSpPr txBox="1"/>
          <p:nvPr/>
        </p:nvSpPr>
        <p:spPr>
          <a:xfrm>
            <a:off x="323528" y="188640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</a:t>
            </a:r>
            <a:r>
              <a:rPr lang="es-E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BIOBLUE</a:t>
            </a:r>
            <a:endParaRPr lang="es-E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004048" y="332657"/>
            <a:ext cx="2592288" cy="504056"/>
          </a:xfrm>
          <a:prstGeom prst="rect">
            <a:avLst/>
          </a:prstGeom>
        </p:spPr>
      </p:pic>
      <p:pic>
        <p:nvPicPr>
          <p:cNvPr id="5" name="4 Imagen" descr="MAC OS:Users:MUME:Dropbox:PROYECTOS:ULL:_RECURSOS:IMAGEN CORPORATIVA:LOGOTIPOS:ULL:225 aniversario:Logotipo-225-ULL-AF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655371" y="332656"/>
            <a:ext cx="1093093" cy="57606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lc="http://schemas.openxmlformats.org/drawingml/2006/lockedCanvas"/>
            </a:ext>
          </a:extLst>
        </p:spPr>
      </p:pic>
      <p:graphicFrame>
        <p:nvGraphicFramePr>
          <p:cNvPr id="6" name="5 Diagrama"/>
          <p:cNvGraphicFramePr/>
          <p:nvPr>
            <p:extLst>
              <p:ext uri="{D42A27DB-BD31-4B8C-83A1-F6EECF244321}">
                <p14:modId xmlns="" xmlns:p14="http://schemas.microsoft.com/office/powerpoint/2010/main" val="570568597"/>
              </p:ext>
            </p:extLst>
          </p:nvPr>
        </p:nvGraphicFramePr>
        <p:xfrm>
          <a:off x="1403648" y="1700808"/>
          <a:ext cx="698477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Text Placeholder 2"/>
          <p:cNvSpPr txBox="1">
            <a:spLocks/>
          </p:cNvSpPr>
          <p:nvPr/>
        </p:nvSpPr>
        <p:spPr>
          <a:xfrm>
            <a:off x="251520" y="980728"/>
            <a:ext cx="3744416" cy="7801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Índice</a:t>
            </a:r>
            <a:endParaRPr kumimoji="0" lang="es-ES" sz="4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373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570568597"/>
              </p:ext>
            </p:extLst>
          </p:nvPr>
        </p:nvGraphicFramePr>
        <p:xfrm>
          <a:off x="1403648" y="1556792"/>
          <a:ext cx="6984776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584" y="3750171"/>
            <a:ext cx="8951912" cy="1118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0 Imagen"/>
          <p:cNvPicPr/>
          <p:nvPr/>
        </p:nvPicPr>
        <p:blipFill>
          <a:blip r:embed="rId9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004048" y="332657"/>
            <a:ext cx="2592288" cy="504056"/>
          </a:xfrm>
          <a:prstGeom prst="rect">
            <a:avLst/>
          </a:prstGeom>
        </p:spPr>
      </p:pic>
      <p:pic>
        <p:nvPicPr>
          <p:cNvPr id="8" name="7 Imagen" descr="MAC OS:Users:MUME:Dropbox:PROYECTOS:ULL:_RECURSOS:IMAGEN CORPORATIVA:LOGOTIPOS:ULL:225 aniversario:Logotipo-225-ULL-AF.jpg"/>
          <p:cNvPicPr/>
          <p:nvPr/>
        </p:nvPicPr>
        <p:blipFill>
          <a:blip r:embed="rId10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655371" y="332656"/>
            <a:ext cx="1093093" cy="57606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6792049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570568597"/>
              </p:ext>
            </p:extLst>
          </p:nvPr>
        </p:nvGraphicFramePr>
        <p:xfrm>
          <a:off x="611560" y="260648"/>
          <a:ext cx="7272808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0 Imagen"/>
          <p:cNvPicPr/>
          <p:nvPr/>
        </p:nvPicPr>
        <p:blipFill>
          <a:blip r:embed="rId8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004048" y="188641"/>
            <a:ext cx="2592288" cy="504056"/>
          </a:xfrm>
          <a:prstGeom prst="rect">
            <a:avLst/>
          </a:prstGeom>
        </p:spPr>
      </p:pic>
      <p:pic>
        <p:nvPicPr>
          <p:cNvPr id="6" name="5 Imagen" descr="MAC OS:Users:MUME:Dropbox:PROYECTOS:ULL:_RECURSOS:IMAGEN CORPORATIVA:LOGOTIPOS:ULL:225 aniversario:Logotipo-225-ULL-AF.jpg"/>
          <p:cNvPicPr/>
          <p:nvPr/>
        </p:nvPicPr>
        <p:blipFill>
          <a:blip r:embed="rId9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655371" y="188640"/>
            <a:ext cx="1093093" cy="57606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lc="http://schemas.openxmlformats.org/drawingml/2006/lockedCanvas"/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222969" y="1268760"/>
            <a:ext cx="8525495" cy="1800200"/>
            <a:chOff x="1040833" y="2555562"/>
            <a:chExt cx="6449396" cy="1213536"/>
          </a:xfrm>
          <a:scene3d>
            <a:camera prst="orthographicFront"/>
            <a:lightRig rig="flat" dir="t"/>
          </a:scene3d>
        </p:grpSpPr>
        <p:sp>
          <p:nvSpPr>
            <p:cNvPr id="11" name="10 Rectángulo"/>
            <p:cNvSpPr/>
            <p:nvPr/>
          </p:nvSpPr>
          <p:spPr>
            <a:xfrm>
              <a:off x="1040833" y="2652645"/>
              <a:ext cx="6449396" cy="530670"/>
            </a:xfrm>
            <a:prstGeom prst="rect">
              <a:avLst/>
            </a:prstGeom>
            <a:no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11 Rectángulo"/>
            <p:cNvSpPr/>
            <p:nvPr/>
          </p:nvSpPr>
          <p:spPr>
            <a:xfrm>
              <a:off x="1040833" y="2555562"/>
              <a:ext cx="6449396" cy="121353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1219" tIns="40640" rIns="40640" bIns="40640" numCol="1" spcCol="1270" anchor="ctr" anchorCtr="0">
              <a:noAutofit/>
            </a:bodyPr>
            <a:lstStyle/>
            <a:p>
              <a:pPr marL="457200" lvl="0" indent="-45720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lphaUcPeriod"/>
              </a:pPr>
              <a:r>
                <a:rPr lang="es-ES" sz="24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Evaluación </a:t>
              </a:r>
              <a:r>
                <a:rPr lang="es-ES" sz="24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 la capacidad antioxidante, </a:t>
              </a:r>
              <a:r>
                <a:rPr lang="es-ES" sz="2400" b="1" kern="12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bioestimulante</a:t>
              </a:r>
              <a:r>
                <a:rPr lang="es-ES" sz="24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24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 nutricional </a:t>
              </a:r>
              <a:r>
                <a:rPr lang="es-ES" sz="24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 </a:t>
              </a:r>
              <a:r>
                <a:rPr lang="es-ES" sz="2400" b="1" kern="12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microalgas</a:t>
              </a:r>
              <a:r>
                <a:rPr lang="es-ES" sz="24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 </a:t>
              </a:r>
              <a:r>
                <a:rPr lang="es-ES" sz="24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macroalgas</a:t>
              </a:r>
              <a:r>
                <a:rPr lang="es-E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de arribazón </a:t>
              </a:r>
              <a:r>
                <a:rPr lang="es-ES" sz="24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 </a:t>
              </a:r>
              <a:r>
                <a:rPr lang="es-ES" sz="24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 enriquecimiento de presas  </a:t>
              </a:r>
              <a:r>
                <a:rPr lang="es-ES" sz="24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vivas:</a:t>
              </a:r>
            </a:p>
            <a:p>
              <a:pPr marL="457200" lvl="0" indent="-45720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Rotífero y </a:t>
              </a:r>
              <a:r>
                <a:rPr lang="es-ES_tradnl" sz="2400" b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Artemia</a:t>
              </a:r>
              <a:r>
                <a:rPr lang="es-ES_tradnl" sz="2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(ULL)</a:t>
              </a:r>
              <a:endParaRPr lang="es-ES" sz="2400" b="1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251518" y="2636912"/>
            <a:ext cx="8892481" cy="2376264"/>
            <a:chOff x="-29944" y="2539059"/>
            <a:chExt cx="7520173" cy="2376264"/>
          </a:xfrm>
          <a:scene3d>
            <a:camera prst="orthographicFront"/>
            <a:lightRig rig="flat" dir="t"/>
          </a:scene3d>
        </p:grpSpPr>
        <p:sp>
          <p:nvSpPr>
            <p:cNvPr id="9" name="8 Rectángulo"/>
            <p:cNvSpPr/>
            <p:nvPr/>
          </p:nvSpPr>
          <p:spPr>
            <a:xfrm>
              <a:off x="841227" y="3448549"/>
              <a:ext cx="6649002" cy="530670"/>
            </a:xfrm>
            <a:prstGeom prst="rect">
              <a:avLst/>
            </a:prstGeom>
            <a:no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9 Rectángulo"/>
            <p:cNvSpPr/>
            <p:nvPr/>
          </p:nvSpPr>
          <p:spPr>
            <a:xfrm>
              <a:off x="-29944" y="2539059"/>
              <a:ext cx="7246573" cy="237626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1219" tIns="40640" rIns="40640" bIns="40640" numCol="1" spcCol="1270" anchor="ctr" anchorCtr="0">
              <a:noAutofit/>
            </a:bodyPr>
            <a:lstStyle/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457200" indent="-45720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B. Evaluación </a:t>
              </a:r>
              <a:r>
                <a:rPr lang="es-E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 la capacidad antioxidante, </a:t>
              </a:r>
              <a:r>
                <a:rPr lang="es-ES" sz="24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bioestimulante</a:t>
              </a:r>
              <a:r>
                <a:rPr lang="es-E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y nutricional de micro y </a:t>
              </a:r>
              <a:r>
                <a:rPr lang="es-ES" sz="24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macroalgas</a:t>
              </a:r>
              <a:r>
                <a:rPr lang="es-E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de arribazón en el cultivo de peces:</a:t>
              </a:r>
            </a:p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Lisa </a:t>
              </a:r>
              <a:r>
                <a:rPr lang="es-ES" sz="2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barbuda, carpa </a:t>
              </a:r>
              <a:r>
                <a:rPr lang="es-ES" sz="2400" b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amur</a:t>
              </a:r>
              <a:r>
                <a:rPr lang="es-ES" sz="2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lenguado y dorada (</a:t>
              </a:r>
              <a:r>
                <a:rPr lang="es-ES" sz="2400" b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Fund</a:t>
              </a:r>
              <a:r>
                <a:rPr lang="es-ES" sz="2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</a:t>
              </a:r>
              <a:r>
                <a:rPr lang="es-ES" sz="2400" b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Neotrópico</a:t>
              </a:r>
              <a:r>
                <a:rPr lang="es-ES" sz="2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/ULL)</a:t>
              </a:r>
              <a:endParaRPr lang="es-E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12 CuadroTexto"/>
          <p:cNvSpPr txBox="1"/>
          <p:nvPr/>
        </p:nvSpPr>
        <p:spPr>
          <a:xfrm>
            <a:off x="576064" y="5301208"/>
            <a:ext cx="88924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CAPACIDAD ANTIOXIDANTE : </a:t>
            </a:r>
            <a:r>
              <a:rPr lang="es-ES_tradnl" dirty="0" smtClean="0"/>
              <a:t>ENZIMAS, PEROXIDOS, TBARS…ESTABILIDAD W3</a:t>
            </a:r>
          </a:p>
          <a:p>
            <a:r>
              <a:rPr lang="es-ES_tradnl" b="1" dirty="0" smtClean="0"/>
              <a:t>CAPACIDAD INMUNOESTIMULANTE:</a:t>
            </a:r>
            <a:r>
              <a:rPr lang="es-ES_tradnl" dirty="0" smtClean="0"/>
              <a:t> ENZIMAS DIGESTIVAS, BIOQUÍMICA SANGUÍNEA; COMPOSICIÓN CORPORAL…</a:t>
            </a:r>
          </a:p>
          <a:p>
            <a:pPr algn="ctr"/>
            <a:r>
              <a:rPr lang="es-ES_tradnl" sz="2400" b="1" dirty="0" smtClean="0"/>
              <a:t>SUPERVIVENCIA, CRECIMIENTO </a:t>
            </a:r>
            <a:r>
              <a:rPr lang="es-ES_tradnl" sz="2400" b="1" dirty="0" smtClean="0"/>
              <a:t>Y BIENESTAR</a:t>
            </a:r>
            <a:endParaRPr lang="es-ES" sz="2400" b="1" dirty="0"/>
          </a:p>
        </p:txBody>
      </p:sp>
    </p:spTree>
    <p:extLst>
      <p:ext uri="{BB962C8B-B14F-4D97-AF65-F5344CB8AC3E}">
        <p14:creationId xmlns="" xmlns:p14="http://schemas.microsoft.com/office/powerpoint/2010/main" val="16792049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570568597"/>
              </p:ext>
            </p:extLst>
          </p:nvPr>
        </p:nvGraphicFramePr>
        <p:xfrm>
          <a:off x="611560" y="260648"/>
          <a:ext cx="7272808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0 Imagen"/>
          <p:cNvPicPr/>
          <p:nvPr/>
        </p:nvPicPr>
        <p:blipFill>
          <a:blip r:embed="rId8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004048" y="188641"/>
            <a:ext cx="2592288" cy="504056"/>
          </a:xfrm>
          <a:prstGeom prst="rect">
            <a:avLst/>
          </a:prstGeom>
        </p:spPr>
      </p:pic>
      <p:pic>
        <p:nvPicPr>
          <p:cNvPr id="6" name="5 Imagen" descr="MAC OS:Users:MUME:Dropbox:PROYECTOS:ULL:_RECURSOS:IMAGEN CORPORATIVA:LOGOTIPOS:ULL:225 aniversario:Logotipo-225-ULL-AF.jpg"/>
          <p:cNvPicPr/>
          <p:nvPr/>
        </p:nvPicPr>
        <p:blipFill>
          <a:blip r:embed="rId9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655371" y="188640"/>
            <a:ext cx="1093093" cy="57606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lc="http://schemas.openxmlformats.org/drawingml/2006/lockedCanvas"/>
            </a:ext>
          </a:extLst>
        </p:spPr>
      </p:pic>
      <p:grpSp>
        <p:nvGrpSpPr>
          <p:cNvPr id="3" name="7 Grupo"/>
          <p:cNvGrpSpPr/>
          <p:nvPr/>
        </p:nvGrpSpPr>
        <p:grpSpPr>
          <a:xfrm>
            <a:off x="251518" y="1340768"/>
            <a:ext cx="8892481" cy="2376264"/>
            <a:chOff x="-29944" y="2539059"/>
            <a:chExt cx="7520173" cy="2376264"/>
          </a:xfrm>
          <a:scene3d>
            <a:camera prst="orthographicFront"/>
            <a:lightRig rig="flat" dir="t"/>
          </a:scene3d>
        </p:grpSpPr>
        <p:sp>
          <p:nvSpPr>
            <p:cNvPr id="9" name="8 Rectángulo"/>
            <p:cNvSpPr/>
            <p:nvPr/>
          </p:nvSpPr>
          <p:spPr>
            <a:xfrm>
              <a:off x="841227" y="3448549"/>
              <a:ext cx="6649002" cy="530670"/>
            </a:xfrm>
            <a:prstGeom prst="rect">
              <a:avLst/>
            </a:prstGeom>
            <a:no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9 Rectángulo"/>
            <p:cNvSpPr/>
            <p:nvPr/>
          </p:nvSpPr>
          <p:spPr>
            <a:xfrm>
              <a:off x="-29944" y="2539059"/>
              <a:ext cx="7246573" cy="237626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1219" tIns="40640" rIns="40640" bIns="40640" numCol="1" spcCol="1270" anchor="ctr" anchorCtr="0">
              <a:noAutofit/>
            </a:bodyPr>
            <a:lstStyle/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457200" indent="-45720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Evaluación del efecto de las heces de peces alimentados con productos de algas del consorcio </a:t>
              </a:r>
              <a:r>
                <a:rPr lang="es-E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 el cultivo </a:t>
              </a:r>
              <a:r>
                <a:rPr lang="es-ES" sz="24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acuapónico</a:t>
              </a:r>
              <a:r>
                <a:rPr lang="es-E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de espárrago de mar y ulva.</a:t>
              </a:r>
              <a:endParaRPr lang="es-E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Lisa </a:t>
              </a:r>
              <a:r>
                <a:rPr lang="es-ES" sz="2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barbuda, </a:t>
              </a:r>
              <a:r>
                <a:rPr lang="es-ES" sz="2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lenguado </a:t>
              </a:r>
              <a:r>
                <a:rPr lang="es-ES" sz="2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 dorada (</a:t>
              </a:r>
              <a:r>
                <a:rPr lang="es-ES" sz="2400" b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Fund</a:t>
              </a:r>
              <a:r>
                <a:rPr lang="es-ES" sz="2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</a:t>
              </a:r>
              <a:r>
                <a:rPr lang="es-ES" sz="2400" b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Neotrópico</a:t>
              </a:r>
              <a:r>
                <a:rPr lang="es-ES" sz="2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lang="es-E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" name="13 Rectángulo"/>
          <p:cNvSpPr/>
          <p:nvPr/>
        </p:nvSpPr>
        <p:spPr>
          <a:xfrm>
            <a:off x="683568" y="4616086"/>
            <a:ext cx="806489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Estudio de la composición en ácidos grasos de las muestras enviadas por el 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propio consorcio.</a:t>
            </a:r>
            <a:endParaRPr lang="es-E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92049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570568597"/>
              </p:ext>
            </p:extLst>
          </p:nvPr>
        </p:nvGraphicFramePr>
        <p:xfrm>
          <a:off x="683568" y="188640"/>
          <a:ext cx="6984776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Rectángulo"/>
          <p:cNvSpPr/>
          <p:nvPr/>
        </p:nvSpPr>
        <p:spPr>
          <a:xfrm>
            <a:off x="179512" y="1268760"/>
            <a:ext cx="871296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arenR"/>
            </a:pPr>
            <a:r>
              <a:rPr lang="es-ES" sz="2000" b="1" dirty="0" smtClean="0"/>
              <a:t>EVALUACIÓN DE NUEVOS ENRIQUECEDORES Y DIETAS CON PRODUCTOS de </a:t>
            </a:r>
            <a:r>
              <a:rPr lang="es-ES" sz="2000" b="1" i="1" dirty="0" err="1" smtClean="0"/>
              <a:t>Navicola</a:t>
            </a:r>
            <a:r>
              <a:rPr lang="es-ES" sz="2000" b="1" i="1" dirty="0" smtClean="0"/>
              <a:t> </a:t>
            </a:r>
            <a:r>
              <a:rPr lang="es-ES" sz="2000" b="1" i="1" dirty="0" err="1" smtClean="0"/>
              <a:t>salinicola</a:t>
            </a:r>
            <a:r>
              <a:rPr lang="es-ES" sz="2000" b="1" i="1" dirty="0" smtClean="0"/>
              <a:t> </a:t>
            </a:r>
            <a:r>
              <a:rPr lang="es-ES" sz="2000" b="1" dirty="0" smtClean="0"/>
              <a:t>y </a:t>
            </a:r>
            <a:r>
              <a:rPr lang="es-ES" sz="2000" b="1" dirty="0" err="1" smtClean="0"/>
              <a:t>macroalgas</a:t>
            </a:r>
            <a:r>
              <a:rPr lang="es-ES" sz="2000" b="1" dirty="0" smtClean="0"/>
              <a:t> </a:t>
            </a:r>
            <a:r>
              <a:rPr lang="es-ES" sz="2000" dirty="0" smtClean="0"/>
              <a:t>de arribazón </a:t>
            </a:r>
            <a:r>
              <a:rPr lang="es-ES" sz="2000" b="1" dirty="0" smtClean="0"/>
              <a:t>con y sin </a:t>
            </a:r>
            <a:r>
              <a:rPr lang="es-ES" sz="2000" b="1" dirty="0" err="1" smtClean="0"/>
              <a:t>fucoxantina</a:t>
            </a:r>
            <a:r>
              <a:rPr lang="es-ES" sz="2000" dirty="0" smtClean="0"/>
              <a:t>, producidos por los socios del </a:t>
            </a:r>
            <a:r>
              <a:rPr lang="es-ES" sz="2000" dirty="0" smtClean="0"/>
              <a:t>consorcio.</a:t>
            </a:r>
          </a:p>
          <a:p>
            <a:pPr marL="342900" indent="-342900" algn="just"/>
            <a:endParaRPr lang="es-ES" sz="2000" dirty="0" smtClean="0"/>
          </a:p>
          <a:p>
            <a:pPr algn="just"/>
            <a:r>
              <a:rPr lang="es-ES" sz="2000" b="1" dirty="0" smtClean="0"/>
              <a:t>2)</a:t>
            </a:r>
            <a:r>
              <a:rPr lang="es-ES" sz="2000" dirty="0" smtClean="0"/>
              <a:t> </a:t>
            </a:r>
            <a:r>
              <a:rPr lang="es-ES" sz="2000" b="1" dirty="0" smtClean="0"/>
              <a:t>EFECTOS</a:t>
            </a:r>
            <a:r>
              <a:rPr lang="es-ES" sz="2000" dirty="0" smtClean="0"/>
              <a:t> </a:t>
            </a:r>
            <a:r>
              <a:rPr lang="es-ES" sz="2000" b="1" dirty="0" smtClean="0"/>
              <a:t>SOBRE </a:t>
            </a:r>
            <a:r>
              <a:rPr lang="es-ES" sz="2000" dirty="0" smtClean="0"/>
              <a:t>supervivencia</a:t>
            </a:r>
            <a:r>
              <a:rPr lang="es-ES" sz="2000" dirty="0" smtClean="0"/>
              <a:t>, estrés </a:t>
            </a:r>
            <a:r>
              <a:rPr lang="es-ES" sz="2000" dirty="0" err="1" smtClean="0"/>
              <a:t>oxidativo</a:t>
            </a:r>
            <a:r>
              <a:rPr lang="es-ES" sz="2000" dirty="0" smtClean="0"/>
              <a:t> y nivel de w3 de cadena larga de las presas vivas </a:t>
            </a:r>
            <a:r>
              <a:rPr lang="es-ES" sz="2000" dirty="0" smtClean="0"/>
              <a:t>(</a:t>
            </a:r>
            <a:r>
              <a:rPr lang="es-ES" sz="2000" b="1" dirty="0" smtClean="0"/>
              <a:t>ROTÍFERO Y ARTEMIA</a:t>
            </a:r>
            <a:r>
              <a:rPr lang="es-ES" sz="2000" dirty="0" smtClean="0"/>
              <a:t>).</a:t>
            </a:r>
          </a:p>
          <a:p>
            <a:pPr algn="just"/>
            <a:endParaRPr lang="es-ES" sz="2000" dirty="0" smtClean="0"/>
          </a:p>
          <a:p>
            <a:pPr algn="just"/>
            <a:r>
              <a:rPr lang="es-ES" sz="2000" b="1" dirty="0" smtClean="0"/>
              <a:t>3)</a:t>
            </a:r>
            <a:r>
              <a:rPr lang="es-ES" sz="2000" dirty="0" smtClean="0"/>
              <a:t> </a:t>
            </a:r>
            <a:r>
              <a:rPr lang="es-ES" sz="2000" b="1" dirty="0" smtClean="0"/>
              <a:t>EFECTOS</a:t>
            </a:r>
            <a:r>
              <a:rPr lang="es-ES" sz="2000" dirty="0" smtClean="0"/>
              <a:t> </a:t>
            </a:r>
            <a:r>
              <a:rPr lang="es-ES" sz="2000" b="1" dirty="0" smtClean="0"/>
              <a:t>SOBRE </a:t>
            </a:r>
            <a:r>
              <a:rPr lang="es-ES" sz="2000" dirty="0" smtClean="0"/>
              <a:t>el crecimiento, estrés </a:t>
            </a:r>
            <a:r>
              <a:rPr lang="es-ES" sz="2000" dirty="0" err="1" smtClean="0"/>
              <a:t>oxidativo</a:t>
            </a:r>
            <a:r>
              <a:rPr lang="es-ES" sz="2000" dirty="0" smtClean="0"/>
              <a:t>, capacidad digestiva y valor nutricional (composición proximal y ácidos grasos) de</a:t>
            </a:r>
            <a:r>
              <a:rPr lang="es-ES" sz="2000" b="1" dirty="0" smtClean="0"/>
              <a:t> </a:t>
            </a:r>
            <a:r>
              <a:rPr lang="es-ES" sz="2000" b="1" dirty="0" smtClean="0"/>
              <a:t>PECES: </a:t>
            </a:r>
            <a:r>
              <a:rPr lang="es-ES" sz="2000" dirty="0" smtClean="0"/>
              <a:t>carpa </a:t>
            </a:r>
            <a:r>
              <a:rPr lang="es-ES" sz="2000" dirty="0" err="1" smtClean="0"/>
              <a:t>amur</a:t>
            </a:r>
            <a:r>
              <a:rPr lang="es-ES" sz="2000" dirty="0" smtClean="0"/>
              <a:t> (</a:t>
            </a:r>
            <a:r>
              <a:rPr lang="es-ES" sz="2000" i="1" dirty="0" err="1" smtClean="0"/>
              <a:t>Ctenopharyngodon</a:t>
            </a:r>
            <a:r>
              <a:rPr lang="es-ES" sz="2000" i="1" dirty="0" smtClean="0"/>
              <a:t> </a:t>
            </a:r>
            <a:r>
              <a:rPr lang="es-ES" sz="2000" i="1" dirty="0" err="1" smtClean="0"/>
              <a:t>idella</a:t>
            </a:r>
            <a:r>
              <a:rPr lang="es-ES" sz="2000" dirty="0" smtClean="0"/>
              <a:t>), lisa (</a:t>
            </a:r>
            <a:r>
              <a:rPr lang="es-ES" sz="2000" i="1" dirty="0" err="1" smtClean="0"/>
              <a:t>Chelon</a:t>
            </a:r>
            <a:r>
              <a:rPr lang="es-ES" sz="2000" i="1" dirty="0" smtClean="0"/>
              <a:t> </a:t>
            </a:r>
            <a:r>
              <a:rPr lang="es-ES" sz="2000" i="1" dirty="0" err="1" smtClean="0"/>
              <a:t>labrosus</a:t>
            </a:r>
            <a:r>
              <a:rPr lang="es-ES" sz="2000" dirty="0" smtClean="0"/>
              <a:t>), lenguado </a:t>
            </a:r>
            <a:r>
              <a:rPr lang="es-ES" sz="2000" dirty="0" smtClean="0"/>
              <a:t>(</a:t>
            </a:r>
            <a:r>
              <a:rPr lang="es-ES" sz="2000" i="1" dirty="0" smtClean="0"/>
              <a:t>Solea </a:t>
            </a:r>
            <a:r>
              <a:rPr lang="es-ES" sz="2000" i="1" dirty="0" err="1" smtClean="0"/>
              <a:t>senegalensis</a:t>
            </a:r>
            <a:r>
              <a:rPr lang="es-ES" sz="2000" dirty="0" smtClean="0"/>
              <a:t>) y dorada (</a:t>
            </a:r>
            <a:r>
              <a:rPr lang="es-ES" sz="2000" i="1" dirty="0" err="1" smtClean="0"/>
              <a:t>Sparus</a:t>
            </a:r>
            <a:r>
              <a:rPr lang="es-ES" sz="2000" i="1" dirty="0" smtClean="0"/>
              <a:t> </a:t>
            </a:r>
            <a:r>
              <a:rPr lang="es-ES" sz="2000" i="1" dirty="0" err="1" smtClean="0"/>
              <a:t>aurata</a:t>
            </a:r>
            <a:r>
              <a:rPr lang="es-ES" sz="2000" dirty="0" smtClean="0"/>
              <a:t>).</a:t>
            </a:r>
          </a:p>
          <a:p>
            <a:pPr algn="just"/>
            <a:endParaRPr lang="es-ES" sz="2000" b="1" dirty="0" smtClean="0"/>
          </a:p>
          <a:p>
            <a:pPr algn="just"/>
            <a:r>
              <a:rPr lang="es-ES" sz="2000" b="1" dirty="0" smtClean="0"/>
              <a:t>4</a:t>
            </a:r>
            <a:r>
              <a:rPr lang="es-ES" sz="2000" b="1" dirty="0" smtClean="0"/>
              <a:t>) EFECTO</a:t>
            </a:r>
            <a:r>
              <a:rPr lang="es-ES" sz="2000" dirty="0" smtClean="0"/>
              <a:t> </a:t>
            </a:r>
            <a:r>
              <a:rPr lang="es-ES" sz="2000" dirty="0" smtClean="0"/>
              <a:t>de las dietas ensayadas en la </a:t>
            </a:r>
            <a:r>
              <a:rPr lang="es-ES" sz="2000" dirty="0" smtClean="0"/>
              <a:t>lisa, lenguado y dorada </a:t>
            </a:r>
            <a:r>
              <a:rPr lang="es-ES" sz="2000" b="1" dirty="0" smtClean="0"/>
              <a:t>SOBRE EL CULTIVO ACUAPÓNICO DE SALICORNIA Y ULVA.</a:t>
            </a:r>
          </a:p>
          <a:p>
            <a:pPr algn="just"/>
            <a:endParaRPr lang="es-ES" sz="2000" b="1" dirty="0" smtClean="0"/>
          </a:p>
          <a:p>
            <a:pPr algn="just"/>
            <a:r>
              <a:rPr lang="es-ES" sz="2000" b="1" dirty="0" smtClean="0"/>
              <a:t>5</a:t>
            </a:r>
            <a:r>
              <a:rPr lang="es-ES" sz="2000" b="1" dirty="0" smtClean="0"/>
              <a:t>)</a:t>
            </a:r>
            <a:r>
              <a:rPr lang="es-ES" sz="2000" dirty="0" smtClean="0"/>
              <a:t> </a:t>
            </a:r>
            <a:r>
              <a:rPr lang="es-ES" sz="2000" b="1" dirty="0" smtClean="0"/>
              <a:t>ENSAYO</a:t>
            </a:r>
            <a:r>
              <a:rPr lang="es-ES" sz="2000" dirty="0" smtClean="0"/>
              <a:t> </a:t>
            </a:r>
            <a:r>
              <a:rPr lang="es-ES" sz="2000" b="1" dirty="0" smtClean="0"/>
              <a:t>DE PRODUCTO PROCEDENTE DE LA REUTILIZACIÓN DE LOS RESIDUOS </a:t>
            </a:r>
            <a:r>
              <a:rPr lang="es-ES" sz="2000" dirty="0" smtClean="0"/>
              <a:t>tras </a:t>
            </a:r>
            <a:r>
              <a:rPr lang="es-ES" sz="2000" dirty="0" smtClean="0"/>
              <a:t>procesos extractivos </a:t>
            </a:r>
            <a:r>
              <a:rPr lang="es-ES" sz="2000" dirty="0" smtClean="0"/>
              <a:t>medioambientalmente sostenibles </a:t>
            </a:r>
            <a:r>
              <a:rPr lang="es-ES" sz="2000" b="1" dirty="0" smtClean="0"/>
              <a:t>EN </a:t>
            </a:r>
            <a:r>
              <a:rPr lang="es-ES" sz="2000" dirty="0" smtClean="0"/>
              <a:t>dietas de </a:t>
            </a:r>
            <a:r>
              <a:rPr lang="es-ES" sz="2000" b="1" dirty="0" smtClean="0"/>
              <a:t>PECES.</a:t>
            </a:r>
            <a:endParaRPr lang="es-ES" sz="2000" b="1" dirty="0"/>
          </a:p>
        </p:txBody>
      </p:sp>
      <p:pic>
        <p:nvPicPr>
          <p:cNvPr id="7" name="0 Imagen"/>
          <p:cNvPicPr/>
          <p:nvPr/>
        </p:nvPicPr>
        <p:blipFill>
          <a:blip r:embed="rId8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148064" y="188641"/>
            <a:ext cx="2592288" cy="504056"/>
          </a:xfrm>
          <a:prstGeom prst="rect">
            <a:avLst/>
          </a:prstGeom>
        </p:spPr>
      </p:pic>
      <p:pic>
        <p:nvPicPr>
          <p:cNvPr id="8" name="7 Imagen" descr="MAC OS:Users:MUME:Dropbox:PROYECTOS:ULL:_RECURSOS:IMAGEN CORPORATIVA:LOGOTIPOS:ULL:225 aniversario:Logotipo-225-ULL-AF.jpg"/>
          <p:cNvPicPr/>
          <p:nvPr/>
        </p:nvPicPr>
        <p:blipFill>
          <a:blip r:embed="rId9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799387" y="188640"/>
            <a:ext cx="1093093" cy="57606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lc="http://schemas.openxmlformats.org/drawingml/2006/lockedCanvas"/>
            </a:ext>
          </a:extLst>
        </p:spPr>
      </p:pic>
    </p:spTree>
    <p:extLst>
      <p:ext uri="{BB962C8B-B14F-4D97-AF65-F5344CB8AC3E}">
        <p14:creationId xmlns="" xmlns:p14="http://schemas.microsoft.com/office/powerpoint/2010/main" val="16792049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570568597"/>
              </p:ext>
            </p:extLst>
          </p:nvPr>
        </p:nvGraphicFramePr>
        <p:xfrm>
          <a:off x="395536" y="332656"/>
          <a:ext cx="6984776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0 Imagen"/>
          <p:cNvPicPr/>
          <p:nvPr/>
        </p:nvPicPr>
        <p:blipFill>
          <a:blip r:embed="rId8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148064" y="188641"/>
            <a:ext cx="2592288" cy="504056"/>
          </a:xfrm>
          <a:prstGeom prst="rect">
            <a:avLst/>
          </a:prstGeom>
        </p:spPr>
      </p:pic>
      <p:pic>
        <p:nvPicPr>
          <p:cNvPr id="7" name="6 Imagen" descr="MAC OS:Users:MUME:Dropbox:PROYECTOS:ULL:_RECURSOS:IMAGEN CORPORATIVA:LOGOTIPOS:ULL:225 aniversario:Logotipo-225-ULL-AF.jpg"/>
          <p:cNvPicPr/>
          <p:nvPr/>
        </p:nvPicPr>
        <p:blipFill>
          <a:blip r:embed="rId9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799387" y="188640"/>
            <a:ext cx="1093093" cy="57606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79512" y="1508006"/>
            <a:ext cx="86409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arenR"/>
            </a:pPr>
            <a:r>
              <a:rPr lang="es-ES" b="1" dirty="0" smtClean="0"/>
              <a:t>NUEVA TECNOLOGÍA DE ENRIQUECIMIENTO DE PRESAS VIVAS </a:t>
            </a:r>
            <a:r>
              <a:rPr lang="es-ES" dirty="0" smtClean="0"/>
              <a:t>que </a:t>
            </a:r>
            <a:r>
              <a:rPr lang="es-ES" dirty="0" smtClean="0"/>
              <a:t>permita mejorar su rendimiento y que evite </a:t>
            </a:r>
            <a:r>
              <a:rPr lang="es-ES" dirty="0" smtClean="0"/>
              <a:t>la auto-oxidación </a:t>
            </a:r>
            <a:r>
              <a:rPr lang="es-ES" dirty="0" smtClean="0"/>
              <a:t>de los ácidos grasos w3 de cadena larga como el DHA</a:t>
            </a:r>
            <a:r>
              <a:rPr lang="es-ES" dirty="0" smtClean="0"/>
              <a:t>.</a:t>
            </a:r>
          </a:p>
          <a:p>
            <a:pPr marL="342900" indent="-342900" algn="just"/>
            <a:endParaRPr lang="es-ES" dirty="0" smtClean="0"/>
          </a:p>
          <a:p>
            <a:pPr algn="just"/>
            <a:r>
              <a:rPr lang="es-ES" b="1" dirty="0" smtClean="0"/>
              <a:t>2</a:t>
            </a:r>
            <a:r>
              <a:rPr lang="es-ES" b="1" dirty="0" smtClean="0"/>
              <a:t>)</a:t>
            </a:r>
            <a:r>
              <a:rPr lang="es-ES" dirty="0" smtClean="0"/>
              <a:t> Consecución de </a:t>
            </a:r>
            <a:r>
              <a:rPr lang="es-ES" b="1" dirty="0" smtClean="0"/>
              <a:t>NUEVAS DIETAS </a:t>
            </a:r>
            <a:r>
              <a:rPr lang="es-ES" dirty="0" smtClean="0"/>
              <a:t>que </a:t>
            </a:r>
            <a:r>
              <a:rPr lang="es-ES" dirty="0" smtClean="0"/>
              <a:t>mejoren el crecimiento y estado de salud de los </a:t>
            </a:r>
            <a:r>
              <a:rPr lang="es-ES" b="1" dirty="0" smtClean="0"/>
              <a:t>PECES DE CULTIVO</a:t>
            </a:r>
            <a:r>
              <a:rPr lang="es-ES" dirty="0" smtClean="0"/>
              <a:t>, definiendo </a:t>
            </a:r>
            <a:r>
              <a:rPr lang="es-ES" dirty="0" smtClean="0"/>
              <a:t>qué elementos de las algas son responsables de esta mejora. </a:t>
            </a:r>
            <a:endParaRPr lang="es-ES" dirty="0" smtClean="0"/>
          </a:p>
          <a:p>
            <a:pPr algn="just"/>
            <a:endParaRPr lang="es-ES" dirty="0" smtClean="0"/>
          </a:p>
          <a:p>
            <a:pPr algn="just"/>
            <a:r>
              <a:rPr lang="es-ES" b="1" dirty="0" smtClean="0"/>
              <a:t>3</a:t>
            </a:r>
            <a:r>
              <a:rPr lang="es-ES" b="1" dirty="0" smtClean="0"/>
              <a:t>) </a:t>
            </a:r>
            <a:r>
              <a:rPr lang="es-ES" b="1" dirty="0" smtClean="0"/>
              <a:t>VALORACIÓN DE LA CAPACIDAD ANTIOXIDANTE </a:t>
            </a:r>
            <a:r>
              <a:rPr lang="es-ES" dirty="0" smtClean="0"/>
              <a:t>de </a:t>
            </a:r>
            <a:r>
              <a:rPr lang="es-ES" dirty="0" smtClean="0"/>
              <a:t>la </a:t>
            </a:r>
            <a:r>
              <a:rPr lang="es-ES" dirty="0" err="1" smtClean="0"/>
              <a:t>fucoxantina</a:t>
            </a:r>
            <a:r>
              <a:rPr lang="es-ES" dirty="0" smtClean="0"/>
              <a:t> y otros compuestos </a:t>
            </a:r>
            <a:r>
              <a:rPr lang="es-ES" dirty="0" err="1" smtClean="0"/>
              <a:t>bioactivos</a:t>
            </a:r>
            <a:r>
              <a:rPr lang="es-ES" dirty="0" smtClean="0"/>
              <a:t> </a:t>
            </a:r>
            <a:r>
              <a:rPr lang="es-ES" b="1" dirty="0" smtClean="0"/>
              <a:t>sobre los w3 de cadena larga</a:t>
            </a:r>
            <a:r>
              <a:rPr lang="es-ES" dirty="0" smtClean="0"/>
              <a:t>.</a:t>
            </a:r>
          </a:p>
          <a:p>
            <a:pPr algn="just"/>
            <a:endParaRPr lang="es-ES" dirty="0" smtClean="0"/>
          </a:p>
          <a:p>
            <a:pPr algn="just"/>
            <a:r>
              <a:rPr lang="es-ES" b="1" dirty="0" smtClean="0"/>
              <a:t>4</a:t>
            </a:r>
            <a:r>
              <a:rPr lang="es-ES" b="1" dirty="0" smtClean="0"/>
              <a:t>) PRODUCCIÓN DE SALICORNIA </a:t>
            </a:r>
            <a:r>
              <a:rPr lang="es-ES" dirty="0" smtClean="0"/>
              <a:t>(</a:t>
            </a:r>
            <a:r>
              <a:rPr lang="es-ES" dirty="0" smtClean="0"/>
              <a:t>espárrago de mar) </a:t>
            </a:r>
            <a:r>
              <a:rPr lang="es-ES" b="1" dirty="0" smtClean="0"/>
              <a:t>Y ULVA</a:t>
            </a:r>
            <a:r>
              <a:rPr lang="es-ES" dirty="0" smtClean="0"/>
              <a:t>, </a:t>
            </a:r>
            <a:r>
              <a:rPr lang="es-ES" dirty="0" smtClean="0"/>
              <a:t>para consumo humano, </a:t>
            </a:r>
            <a:r>
              <a:rPr lang="es-ES" b="1" dirty="0" smtClean="0"/>
              <a:t>EN CULTIVOS ACUAPÓNICOS</a:t>
            </a:r>
            <a:r>
              <a:rPr lang="es-ES" dirty="0" smtClean="0"/>
              <a:t> </a:t>
            </a:r>
            <a:r>
              <a:rPr lang="es-ES" dirty="0" smtClean="0"/>
              <a:t>de </a:t>
            </a:r>
            <a:r>
              <a:rPr lang="es-ES" i="1" dirty="0" err="1" smtClean="0"/>
              <a:t>Chelon</a:t>
            </a:r>
            <a:r>
              <a:rPr lang="es-ES" i="1" dirty="0" smtClean="0"/>
              <a:t> </a:t>
            </a:r>
            <a:r>
              <a:rPr lang="es-ES" i="1" dirty="0" err="1" smtClean="0"/>
              <a:t>labrosus</a:t>
            </a:r>
            <a:r>
              <a:rPr lang="es-ES" i="1" dirty="0" smtClean="0"/>
              <a:t>, </a:t>
            </a:r>
            <a:r>
              <a:rPr lang="es-ES" dirty="0" smtClean="0"/>
              <a:t>lenguado y dorada</a:t>
            </a:r>
            <a:r>
              <a:rPr lang="es-ES" i="1" dirty="0" smtClean="0"/>
              <a:t>, </a:t>
            </a:r>
            <a:r>
              <a:rPr lang="es-ES" b="1" dirty="0" smtClean="0"/>
              <a:t>UTILIZANDO DIETAS SUPLEMENTADAS CON ALGAS</a:t>
            </a:r>
            <a:r>
              <a:rPr lang="es-ES" dirty="0" smtClean="0"/>
              <a:t>.</a:t>
            </a:r>
          </a:p>
          <a:p>
            <a:pPr algn="just"/>
            <a:endParaRPr lang="es-ES" dirty="0" smtClean="0"/>
          </a:p>
          <a:p>
            <a:pPr algn="just"/>
            <a:r>
              <a:rPr lang="es-ES" b="1" dirty="0" smtClean="0"/>
              <a:t>5)</a:t>
            </a:r>
            <a:r>
              <a:rPr lang="es-ES" dirty="0" smtClean="0"/>
              <a:t> </a:t>
            </a:r>
            <a:r>
              <a:rPr lang="es-ES" b="1" dirty="0" smtClean="0"/>
              <a:t>CURSO FORMATIVO "</a:t>
            </a:r>
            <a:r>
              <a:rPr lang="es-ES" b="1" dirty="0" smtClean="0"/>
              <a:t>Nutrición de organismos acuáticos", </a:t>
            </a:r>
            <a:r>
              <a:rPr lang="es-ES" dirty="0" smtClean="0"/>
              <a:t>en colaboración con otros </a:t>
            </a:r>
            <a:r>
              <a:rPr lang="es-ES" dirty="0" smtClean="0"/>
              <a:t>socios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6792049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570568597"/>
              </p:ext>
            </p:extLst>
          </p:nvPr>
        </p:nvGraphicFramePr>
        <p:xfrm>
          <a:off x="395536" y="116632"/>
          <a:ext cx="6984776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0 Imagen"/>
          <p:cNvPicPr/>
          <p:nvPr/>
        </p:nvPicPr>
        <p:blipFill>
          <a:blip r:embed="rId8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148064" y="188641"/>
            <a:ext cx="2592288" cy="504056"/>
          </a:xfrm>
          <a:prstGeom prst="rect">
            <a:avLst/>
          </a:prstGeom>
        </p:spPr>
      </p:pic>
      <p:pic>
        <p:nvPicPr>
          <p:cNvPr id="6" name="5 Imagen" descr="MAC OS:Users:MUME:Dropbox:PROYECTOS:ULL:_RECURSOS:IMAGEN CORPORATIVA:LOGOTIPOS:ULL:225 aniversario:Logotipo-225-ULL-AF.jpg"/>
          <p:cNvPicPr/>
          <p:nvPr/>
        </p:nvPicPr>
        <p:blipFill>
          <a:blip r:embed="rId9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799387" y="188640"/>
            <a:ext cx="1093093" cy="57606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79512" y="1484784"/>
            <a:ext cx="87129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 smtClean="0"/>
              <a:t>EMPRESAS</a:t>
            </a:r>
            <a:r>
              <a:rPr lang="es-ES" sz="2000" dirty="0" smtClean="0"/>
              <a:t> </a:t>
            </a:r>
            <a:r>
              <a:rPr lang="es-ES" sz="2000" b="1" dirty="0" smtClean="0"/>
              <a:t>PRODUCTORAS DE PIENSOS </a:t>
            </a:r>
            <a:r>
              <a:rPr lang="es-ES" sz="2000" dirty="0" smtClean="0"/>
              <a:t>puesta en valor de los </a:t>
            </a:r>
            <a:r>
              <a:rPr lang="es-ES" sz="2000" b="1" dirty="0" smtClean="0"/>
              <a:t>CONOCIMIENTOS Y PRODUCTOS </a:t>
            </a:r>
            <a:r>
              <a:rPr lang="es-ES" sz="2000" dirty="0" smtClean="0"/>
              <a:t>desarrollados en el proyecto</a:t>
            </a:r>
            <a:r>
              <a:rPr lang="es-ES" sz="2000" dirty="0" smtClean="0"/>
              <a:t>.</a:t>
            </a:r>
          </a:p>
          <a:p>
            <a:pPr algn="just"/>
            <a:endParaRPr lang="es-ES" sz="2000" dirty="0" smtClean="0"/>
          </a:p>
          <a:p>
            <a:pPr algn="just"/>
            <a:r>
              <a:rPr lang="es-ES" sz="2000" b="1" dirty="0" smtClean="0"/>
              <a:t>EMPRESAS DE PRODUCCIÓN ACUÍCOLA</a:t>
            </a:r>
            <a:r>
              <a:rPr lang="es-ES" sz="2000" dirty="0" smtClean="0"/>
              <a:t>, </a:t>
            </a:r>
            <a:r>
              <a:rPr lang="es-ES" sz="2000" dirty="0" smtClean="0"/>
              <a:t>por su interés en los </a:t>
            </a:r>
            <a:r>
              <a:rPr lang="es-ES" sz="2000" b="1" dirty="0" smtClean="0"/>
              <a:t>PRODUCCIÓN DE</a:t>
            </a:r>
            <a:r>
              <a:rPr lang="es-ES" sz="2000" dirty="0" smtClean="0"/>
              <a:t> </a:t>
            </a:r>
            <a:r>
              <a:rPr lang="es-ES" sz="2000" b="1" dirty="0" smtClean="0"/>
              <a:t>NUEVOS ENRIQUECEDORES Y PRODUCTOS  DIETARIOS </a:t>
            </a:r>
            <a:r>
              <a:rPr lang="es-ES" sz="2000" dirty="0" smtClean="0"/>
              <a:t>desarrollados</a:t>
            </a:r>
            <a:r>
              <a:rPr lang="es-ES" sz="2000" dirty="0" smtClean="0"/>
              <a:t>. </a:t>
            </a:r>
            <a:endParaRPr lang="es-ES" sz="2000" dirty="0" smtClean="0"/>
          </a:p>
          <a:p>
            <a:pPr algn="just"/>
            <a:endParaRPr lang="es-ES" sz="2000" dirty="0" smtClean="0"/>
          </a:p>
          <a:p>
            <a:pPr algn="just"/>
            <a:r>
              <a:rPr lang="es-ES" sz="2000" b="1" dirty="0" smtClean="0"/>
              <a:t>FUNDACIÓN NEOTRÓPICO</a:t>
            </a:r>
            <a:r>
              <a:rPr lang="es-ES" sz="2000" dirty="0" smtClean="0"/>
              <a:t>, particular </a:t>
            </a:r>
            <a:r>
              <a:rPr lang="es-ES" sz="2000" dirty="0" smtClean="0"/>
              <a:t>interés en los resultados obtenidos con las especies  </a:t>
            </a:r>
            <a:r>
              <a:rPr lang="es-ES" sz="2000" dirty="0" smtClean="0"/>
              <a:t>de peces seleccionadas </a:t>
            </a:r>
            <a:r>
              <a:rPr lang="es-ES" sz="2000" dirty="0" smtClean="0"/>
              <a:t>por su potencial en </a:t>
            </a:r>
            <a:r>
              <a:rPr lang="es-ES" sz="2000" b="1" dirty="0" smtClean="0"/>
              <a:t>CULTIVOS ACUAPÓNICOS DE AGUA DULCE Y SALOBRE</a:t>
            </a:r>
            <a:r>
              <a:rPr lang="es-ES" sz="2000" dirty="0" smtClean="0"/>
              <a:t>, </a:t>
            </a:r>
            <a:r>
              <a:rPr lang="es-ES" sz="2000" dirty="0" smtClean="0"/>
              <a:t>las posibilidades de la inclusión de algas en su formulación </a:t>
            </a:r>
            <a:r>
              <a:rPr lang="es-ES" sz="2000" dirty="0" err="1" smtClean="0"/>
              <a:t>dietaria</a:t>
            </a:r>
            <a:r>
              <a:rPr lang="es-ES" sz="2000" dirty="0" smtClean="0"/>
              <a:t> y la </a:t>
            </a:r>
            <a:r>
              <a:rPr lang="es-ES" sz="2000" b="1" dirty="0" smtClean="0"/>
              <a:t>MEJORA EN LA PRODUCCIÓN DE OTRAS PLANTAS Y ALGAS DE INTERÉS COMERCIAL</a:t>
            </a:r>
            <a:r>
              <a:rPr lang="es-ES" sz="2000" dirty="0" smtClean="0"/>
              <a:t>. </a:t>
            </a:r>
            <a:endParaRPr lang="es-ES" sz="2000" dirty="0" smtClean="0"/>
          </a:p>
          <a:p>
            <a:pPr algn="just"/>
            <a:endParaRPr lang="es-ES" sz="2000" dirty="0" smtClean="0"/>
          </a:p>
          <a:p>
            <a:pPr algn="just"/>
            <a:r>
              <a:rPr lang="es-ES" sz="2000" b="1" dirty="0" smtClean="0"/>
              <a:t>CENTROS DE INVESTIGACIÓN </a:t>
            </a:r>
            <a:r>
              <a:rPr lang="es-ES" sz="2000" dirty="0" smtClean="0"/>
              <a:t>implicados </a:t>
            </a:r>
            <a:r>
              <a:rPr lang="es-ES" sz="2000" dirty="0" smtClean="0"/>
              <a:t>se verán beneficiados al fomentarse la transferencia de investigación y tecnología al </a:t>
            </a:r>
            <a:r>
              <a:rPr lang="es-ES" sz="2000" b="1" dirty="0" smtClean="0"/>
              <a:t>TEJIDO EMPRESARIAL</a:t>
            </a:r>
            <a:r>
              <a:rPr lang="es-ES" sz="2000" dirty="0" smtClean="0"/>
              <a:t>, </a:t>
            </a:r>
            <a:r>
              <a:rPr lang="es-ES" sz="2000" dirty="0" smtClean="0"/>
              <a:t>y </a:t>
            </a:r>
            <a:r>
              <a:rPr lang="es-ES" sz="2000" dirty="0" smtClean="0"/>
              <a:t>a </a:t>
            </a:r>
            <a:r>
              <a:rPr lang="es-ES" sz="2000" b="1" dirty="0" smtClean="0"/>
              <a:t>LA SOCIEDAD</a:t>
            </a:r>
            <a:r>
              <a:rPr lang="es-ES" sz="2000" dirty="0" smtClean="0"/>
              <a:t>, </a:t>
            </a:r>
            <a:r>
              <a:rPr lang="es-ES" sz="2000" dirty="0" smtClean="0"/>
              <a:t>ampliándose la cooperación internacional.</a:t>
            </a:r>
            <a:endParaRPr lang="es-ES" sz="2000" dirty="0"/>
          </a:p>
        </p:txBody>
      </p:sp>
    </p:spTree>
    <p:extLst>
      <p:ext uri="{BB962C8B-B14F-4D97-AF65-F5344CB8AC3E}">
        <p14:creationId xmlns="" xmlns:p14="http://schemas.microsoft.com/office/powerpoint/2010/main" val="16792049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CuadroTexto"/>
          <p:cNvSpPr txBox="1"/>
          <p:nvPr/>
        </p:nvSpPr>
        <p:spPr>
          <a:xfrm>
            <a:off x="323528" y="188640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</a:t>
            </a:r>
            <a:r>
              <a:rPr lang="es-E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BIOBLUE</a:t>
            </a:r>
            <a:endParaRPr lang="es-E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004048" y="332657"/>
            <a:ext cx="2592288" cy="504056"/>
          </a:xfrm>
          <a:prstGeom prst="rect">
            <a:avLst/>
          </a:prstGeom>
        </p:spPr>
      </p:pic>
      <p:pic>
        <p:nvPicPr>
          <p:cNvPr id="5" name="4 Imagen" descr="MAC OS:Users:MUME:Dropbox:PROYECTOS:ULL:_RECURSOS:IMAGEN CORPORATIVA:LOGOTIPOS:ULL:225 aniversario:Logotipo-225-ULL-AF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655371" y="332656"/>
            <a:ext cx="1093093" cy="57606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794821" y="4499828"/>
            <a:ext cx="5427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smtClean="0"/>
              <a:t>GRACIAS POR SU ATENCIÓN</a:t>
            </a:r>
            <a:endParaRPr lang="es-ES" sz="3200" b="1" dirty="0"/>
          </a:p>
        </p:txBody>
      </p:sp>
      <p:sp>
        <p:nvSpPr>
          <p:cNvPr id="8" name="7 Rectángulo"/>
          <p:cNvSpPr/>
          <p:nvPr/>
        </p:nvSpPr>
        <p:spPr>
          <a:xfrm>
            <a:off x="1794821" y="3520753"/>
            <a:ext cx="63775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smtClean="0"/>
              <a:t>MERCI POUR VOTRE ATTENTION</a:t>
            </a:r>
            <a:endParaRPr lang="es-ES" sz="3200" b="1" dirty="0"/>
          </a:p>
        </p:txBody>
      </p:sp>
      <p:sp>
        <p:nvSpPr>
          <p:cNvPr id="9" name="8 Rectángulo"/>
          <p:cNvSpPr/>
          <p:nvPr/>
        </p:nvSpPr>
        <p:spPr>
          <a:xfrm>
            <a:off x="1794821" y="1556792"/>
            <a:ext cx="62586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/>
              <a:t/>
            </a:r>
            <a:br>
              <a:rPr lang="pt-BR" sz="3200" b="1" dirty="0" smtClean="0"/>
            </a:br>
            <a:endParaRPr lang="pt-BR" sz="3200" b="1" dirty="0" smtClean="0"/>
          </a:p>
          <a:p>
            <a:r>
              <a:rPr lang="pt-BR" sz="3200" b="1" dirty="0" smtClean="0"/>
              <a:t>OBRIGADA </a:t>
            </a:r>
            <a:r>
              <a:rPr lang="pt-BR" sz="3200" b="1" dirty="0" smtClean="0"/>
              <a:t>PELA SUA ATENÇÃO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xmlns="" val="238373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681</Words>
  <Application>Microsoft Office PowerPoint</Application>
  <PresentationFormat>Presentación en pantalla (4:3)</PresentationFormat>
  <Paragraphs>77</Paragraphs>
  <Slides>9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Company>ITC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MACBIOBLUE Mac/1.1.b/086  Proyecto demostrativo y de transferencia tecnológica para ayudar a las empresas a desarrollar nuevos productos y procesos en el ámbito de la Biotecnología Azul de la Macaronesia.</dc:title>
  <dc:creator>Eduardo Portillo Hahnafeld</dc:creator>
  <cp:lastModifiedBy>Fisio</cp:lastModifiedBy>
  <cp:revision>44</cp:revision>
  <dcterms:created xsi:type="dcterms:W3CDTF">2017-02-14T10:27:29Z</dcterms:created>
  <dcterms:modified xsi:type="dcterms:W3CDTF">2017-02-22T17:56:36Z</dcterms:modified>
</cp:coreProperties>
</file>